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797" r:id="rId4"/>
    <p:sldMasterId id="2147483825" r:id="rId5"/>
    <p:sldMasterId id="2147483900" r:id="rId6"/>
    <p:sldMasterId id="2147483971" r:id="rId7"/>
    <p:sldMasterId id="2147483995" r:id="rId8"/>
    <p:sldMasterId id="2147484020" r:id="rId9"/>
    <p:sldMasterId id="2147484023" r:id="rId10"/>
    <p:sldMasterId id="2147484057" r:id="rId11"/>
    <p:sldMasterId id="2147484070" r:id="rId12"/>
    <p:sldMasterId id="2147484075" r:id="rId13"/>
    <p:sldMasterId id="2147484080" r:id="rId14"/>
    <p:sldMasterId id="2147484092" r:id="rId15"/>
    <p:sldMasterId id="2147484104" r:id="rId16"/>
    <p:sldMasterId id="2147484116" r:id="rId17"/>
    <p:sldMasterId id="2147484132" r:id="rId18"/>
  </p:sldMasterIdLst>
  <p:notesMasterIdLst>
    <p:notesMasterId r:id="rId49"/>
  </p:notesMasterIdLst>
  <p:handoutMasterIdLst>
    <p:handoutMasterId r:id="rId50"/>
  </p:handoutMasterIdLst>
  <p:sldIdLst>
    <p:sldId id="2668" r:id="rId19"/>
    <p:sldId id="2590" r:id="rId20"/>
    <p:sldId id="269" r:id="rId21"/>
    <p:sldId id="2655" r:id="rId22"/>
    <p:sldId id="2648" r:id="rId23"/>
    <p:sldId id="272" r:id="rId24"/>
    <p:sldId id="2592" r:id="rId25"/>
    <p:sldId id="262" r:id="rId26"/>
    <p:sldId id="2656" r:id="rId27"/>
    <p:sldId id="2598" r:id="rId28"/>
    <p:sldId id="268" r:id="rId29"/>
    <p:sldId id="270" r:id="rId30"/>
    <p:sldId id="271" r:id="rId31"/>
    <p:sldId id="2657" r:id="rId32"/>
    <p:sldId id="274" r:id="rId33"/>
    <p:sldId id="2659" r:id="rId34"/>
    <p:sldId id="2658" r:id="rId35"/>
    <p:sldId id="2660" r:id="rId36"/>
    <p:sldId id="376" r:id="rId37"/>
    <p:sldId id="2661" r:id="rId38"/>
    <p:sldId id="279" r:id="rId39"/>
    <p:sldId id="2662" r:id="rId40"/>
    <p:sldId id="2663" r:id="rId41"/>
    <p:sldId id="372" r:id="rId42"/>
    <p:sldId id="364" r:id="rId43"/>
    <p:sldId id="2664" r:id="rId44"/>
    <p:sldId id="2665" r:id="rId45"/>
    <p:sldId id="2666" r:id="rId46"/>
    <p:sldId id="2667" r:id="rId47"/>
    <p:sldId id="348" r:id="rId48"/>
  </p:sldIdLst>
  <p:sldSz cx="9144000" cy="5143500" type="screen16x9"/>
  <p:notesSz cx="6858000" cy="9144000"/>
  <p:custDataLst>
    <p:tags r:id="rId5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00AEEF"/>
    <a:srgbClr val="EC008C"/>
    <a:srgbClr val="FFFF99"/>
    <a:srgbClr val="FFEFCF"/>
    <a:srgbClr val="F9BDB5"/>
    <a:srgbClr val="F7A397"/>
    <a:srgbClr val="ED0281"/>
    <a:srgbClr val="D222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89565" autoAdjust="0"/>
  </p:normalViewPr>
  <p:slideViewPr>
    <p:cSldViewPr snapToGrid="0" showGuides="1">
      <p:cViewPr varScale="1">
        <p:scale>
          <a:sx n="94" d="100"/>
          <a:sy n="94" d="100"/>
        </p:scale>
        <p:origin x="456" y="60"/>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8" Type="http://schemas.openxmlformats.org/officeDocument/2006/relationships/slideMaster" Target="slideMasters/slideMaster8.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11/13/2021</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367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700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445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411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881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366A0-7113-4DC9-A79B-7581772D53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075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GV yêu cầu HS viết và trang trí bưu thiếp.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7763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592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1597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7892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1857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55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39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Click </a:t>
            </a:r>
            <a:r>
              <a:rPr lang="en-US" dirty="0" err="1"/>
              <a:t>vào</a:t>
            </a:r>
            <a:r>
              <a:rPr lang="en-US" baseline="0" dirty="0"/>
              <a:t> phi </a:t>
            </a:r>
            <a:r>
              <a:rPr lang="en-US" baseline="0" dirty="0" err="1"/>
              <a:t>thuyền</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p>
          <a:p>
            <a:pPr marL="228600" indent="-228600">
              <a:buAutoNum type="arabicPeriod"/>
            </a:pPr>
            <a:r>
              <a:rPr lang="en-US" baseline="0" dirty="0" err="1"/>
              <a:t>Tại</a:t>
            </a:r>
            <a:r>
              <a:rPr lang="en-US" baseline="0" dirty="0"/>
              <a:t> slide </a:t>
            </a:r>
            <a:r>
              <a:rPr lang="en-US" baseline="0" dirty="0" err="1"/>
              <a:t>câu</a:t>
            </a:r>
            <a:r>
              <a:rPr lang="en-US" baseline="0" dirty="0"/>
              <a:t> </a:t>
            </a:r>
            <a:r>
              <a:rPr lang="en-US" baseline="0" dirty="0" err="1"/>
              <a:t>hỏi</a:t>
            </a:r>
            <a:r>
              <a:rPr lang="en-US" baseline="0" dirty="0"/>
              <a:t>, click </a:t>
            </a:r>
            <a:r>
              <a:rPr lang="en-US" baseline="0" dirty="0" err="1"/>
              <a:t>vào</a:t>
            </a:r>
            <a:r>
              <a:rPr lang="en-US" baseline="0" dirty="0"/>
              <a:t> phi </a:t>
            </a:r>
            <a:r>
              <a:rPr lang="en-US" baseline="0" dirty="0" err="1"/>
              <a:t>thuyền</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này</a:t>
            </a:r>
            <a:r>
              <a:rPr lang="en-US" baseline="0" dirty="0"/>
              <a:t>. </a:t>
            </a:r>
            <a:r>
              <a:rPr lang="en-US" baseline="0" dirty="0" err="1"/>
              <a:t>Khi</a:t>
            </a:r>
            <a:r>
              <a:rPr lang="en-US" baseline="0" dirty="0"/>
              <a:t> quay </a:t>
            </a:r>
            <a:r>
              <a:rPr lang="en-US" baseline="0" dirty="0" err="1"/>
              <a:t>về</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tìm</a:t>
            </a:r>
            <a:r>
              <a:rPr lang="en-US" baseline="0" dirty="0"/>
              <a:t> </a:t>
            </a:r>
            <a:r>
              <a:rPr lang="en-US" baseline="0" dirty="0" err="1"/>
              <a:t>được</a:t>
            </a:r>
            <a:r>
              <a:rPr lang="en-US" baseline="0" dirty="0"/>
              <a:t> một </a:t>
            </a:r>
            <a:r>
              <a:rPr lang="en-US" baseline="0" dirty="0" err="1"/>
              <a:t>sinh</a:t>
            </a:r>
            <a:r>
              <a:rPr lang="en-US" baseline="0" dirty="0"/>
              <a:t> </a:t>
            </a:r>
            <a:r>
              <a:rPr lang="en-US" baseline="0" dirty="0" err="1"/>
              <a:t>vật</a:t>
            </a:r>
            <a:r>
              <a:rPr lang="en-US" baseline="0" dirty="0"/>
              <a:t> </a:t>
            </a:r>
            <a:r>
              <a:rPr lang="en-US" baseline="0" dirty="0" err="1"/>
              <a:t>lạ</a:t>
            </a:r>
            <a:r>
              <a:rPr lang="en-US" baseline="0" dirty="0"/>
              <a:t> </a:t>
            </a:r>
            <a:r>
              <a:rPr lang="en-US" baseline="0" dirty="0" err="1"/>
              <a:t>ngoài</a:t>
            </a:r>
            <a:r>
              <a:rPr lang="en-US" baseline="0" dirty="0"/>
              <a:t> </a:t>
            </a:r>
            <a:r>
              <a:rPr lang="en-US" baseline="0" dirty="0" err="1"/>
              <a:t>hành</a:t>
            </a:r>
            <a:r>
              <a:rPr lang="en-US" baseline="0" dirty="0"/>
              <a:t> </a:t>
            </a:r>
            <a:r>
              <a:rPr lang="en-US" baseline="0" dirty="0" err="1"/>
              <a:t>tinh</a:t>
            </a:r>
            <a:endParaRPr lang="en-US" baseline="0" dirty="0"/>
          </a:p>
          <a:p>
            <a:pPr marL="228600" indent="-228600">
              <a:buAutoNum type="arabicPeriod"/>
            </a:pPr>
            <a:r>
              <a:rPr lang="en-US" baseline="0" dirty="0"/>
              <a:t>Click </a:t>
            </a:r>
            <a:r>
              <a:rPr lang="en-US" baseline="0" dirty="0" err="1"/>
              <a:t>vào</a:t>
            </a:r>
            <a:r>
              <a:rPr lang="en-US" baseline="0" dirty="0"/>
              <a:t> phi </a:t>
            </a:r>
            <a:r>
              <a:rPr lang="en-US" baseline="0" dirty="0" err="1"/>
              <a:t>hành</a:t>
            </a:r>
            <a:r>
              <a:rPr lang="en-US" baseline="0" dirty="0"/>
              <a:t> </a:t>
            </a:r>
            <a:r>
              <a:rPr lang="en-US" baseline="0" dirty="0" err="1"/>
              <a:t>gia</a:t>
            </a:r>
            <a:r>
              <a:rPr lang="en-US" baseline="0" dirty="0"/>
              <a:t> </a:t>
            </a:r>
            <a:r>
              <a:rPr lang="en-US" baseline="0" dirty="0" err="1"/>
              <a:t>nhí</a:t>
            </a:r>
            <a:r>
              <a:rPr lang="en-US" baseline="0" dirty="0"/>
              <a:t> </a:t>
            </a:r>
            <a:r>
              <a:rPr lang="en-US" baseline="0" dirty="0" err="1"/>
              <a:t>để</a:t>
            </a:r>
            <a:r>
              <a:rPr lang="en-US" baseline="0" dirty="0"/>
              <a:t> </a:t>
            </a:r>
            <a:r>
              <a:rPr lang="en-US" baseline="0" dirty="0" err="1"/>
              <a:t>đi</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học</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496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767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39151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599633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492226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610989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69551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05980"/>
            <a:ext cx="273526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05980"/>
            <a:ext cx="8058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511658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808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565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8777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089674-AE2A-4E8F-A8B2-9A86D0169F2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894FE700-C49D-42DE-A7B3-4CF0BD2CA0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18E97A5E-9E72-4721-B6A8-9599C204233F}"/>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5" name="页脚占位符 4">
            <a:extLst>
              <a:ext uri="{FF2B5EF4-FFF2-40B4-BE49-F238E27FC236}">
                <a16:creationId xmlns:a16="http://schemas.microsoft.com/office/drawing/2014/main" id="{21C22CC8-8949-4644-94B2-A9AF258A58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7032EB-0193-4F01-ABD0-9C4F569D3CA6}"/>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35959899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CC8F2-B285-49DA-916B-0C5FFDC895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6513E2-AC46-4CD4-AF8D-ECC0BDA29B4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FFF3AB-5F41-45D9-A581-53902A267CC6}"/>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5" name="页脚占位符 4">
            <a:extLst>
              <a:ext uri="{FF2B5EF4-FFF2-40B4-BE49-F238E27FC236}">
                <a16:creationId xmlns:a16="http://schemas.microsoft.com/office/drawing/2014/main" id="{85BC40F9-62B9-4C70-986D-21EE00BBFB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ADF5F9-E67C-4348-A18F-C87E517A6BE3}"/>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69134459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372723-F281-401C-B54F-6DDBA9584CAA}"/>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B7EB6467-3AE6-41F2-B982-C7694EDE703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ED150BA-2E4F-4E6B-AD3B-4FECDE6D7261}"/>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5" name="页脚占位符 4">
            <a:extLst>
              <a:ext uri="{FF2B5EF4-FFF2-40B4-BE49-F238E27FC236}">
                <a16:creationId xmlns:a16="http://schemas.microsoft.com/office/drawing/2014/main" id="{6501E405-AC06-468C-B81E-723BE37AB2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D9E69-A51B-4D14-8E54-0A958D5952F5}"/>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29651772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C1C08-554A-44E0-BBA2-C93CBC0DD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ECC70F-6183-4B41-8F06-C8BE8144931F}"/>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6B5C263-EE5D-4896-B6CE-03693F3601FE}"/>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820983B-4F12-4629-A7EB-F7143498EE94}"/>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6" name="页脚占位符 5">
            <a:extLst>
              <a:ext uri="{FF2B5EF4-FFF2-40B4-BE49-F238E27FC236}">
                <a16:creationId xmlns:a16="http://schemas.microsoft.com/office/drawing/2014/main" id="{E342D5E1-F248-4CED-AC99-E13B80C727D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481E83-5552-485E-9CC9-F4B1CF06C8E9}"/>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407877598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81A-9932-4021-A33C-B33B3E03E70C}"/>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28AE08-2DAB-45B1-B515-C63F63E4B5F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B5FBD326-AFA7-4618-A782-D6CF5464E30B}"/>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7931D10-FFAF-4DF3-9DDC-3F2BFA7FFB5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9A1E6E80-CAD8-4F0D-BCAC-CF2EEC7BE51F}"/>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1E2342-1B6A-4FAE-84FE-F67377B36381}"/>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8" name="页脚占位符 7">
            <a:extLst>
              <a:ext uri="{FF2B5EF4-FFF2-40B4-BE49-F238E27FC236}">
                <a16:creationId xmlns:a16="http://schemas.microsoft.com/office/drawing/2014/main" id="{9689C131-DDC7-446B-8641-9CF4CE9134E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6146B8D-C2FF-4245-BBED-88C8863EF11D}"/>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48343683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EC07F-3A4E-4AEA-B4FC-6AC4192DED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A50998-C8BE-41D1-88DC-7628A4D67F97}"/>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4" name="页脚占位符 3">
            <a:extLst>
              <a:ext uri="{FF2B5EF4-FFF2-40B4-BE49-F238E27FC236}">
                <a16:creationId xmlns:a16="http://schemas.microsoft.com/office/drawing/2014/main" id="{55C5FAE0-DDB9-4FB6-AF0D-C9D1F30560A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4B491F3-F439-441C-A897-AFC1C827A358}"/>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9266734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21257AC-2D32-4E88-98E5-75AFB419CDEC}"/>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3" name="页脚占位符 2">
            <a:extLst>
              <a:ext uri="{FF2B5EF4-FFF2-40B4-BE49-F238E27FC236}">
                <a16:creationId xmlns:a16="http://schemas.microsoft.com/office/drawing/2014/main" id="{19304A94-CA1A-4C7C-A244-3F58DAE53DB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E5170C4-242D-4878-9F60-59427999F0B3}"/>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4287971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6B80A6-CAF3-4F40-A56E-9FD77EDBEA1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859FCED-31F0-4D81-8FE5-5D730CB640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3BF53A-BFA0-4CD3-A76D-A7F364FF11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E92430B3-7648-4169-A2DA-6B52867D70B8}"/>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6" name="页脚占位符 5">
            <a:extLst>
              <a:ext uri="{FF2B5EF4-FFF2-40B4-BE49-F238E27FC236}">
                <a16:creationId xmlns:a16="http://schemas.microsoft.com/office/drawing/2014/main" id="{37B95720-9144-4FB2-BFEB-51AE2E728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504930-50C1-4921-A2B1-B48AC96EFDAC}"/>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71414520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2C6CDF-9C38-4D8B-AC9D-8625A1F8151C}"/>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E7D91FCD-E831-4B39-9DA5-64AE1332B8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F99BB2C7-CBBD-4C52-9446-B54B1A0C8FE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F11CA278-4F04-4344-8F63-30433CB56124}"/>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6" name="页脚占位符 5">
            <a:extLst>
              <a:ext uri="{FF2B5EF4-FFF2-40B4-BE49-F238E27FC236}">
                <a16:creationId xmlns:a16="http://schemas.microsoft.com/office/drawing/2014/main" id="{15C33400-0C93-460E-A295-D4193ABF54C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159BF6-5622-4BA4-A08A-917D1F7B69BD}"/>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58455506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75E86D-6C1D-4EA3-B96F-C8976FDE44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2ACB6A-A1E1-4CEB-AAD3-363D729226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E4B8986-42B7-43D1-A4C3-1E04DA1D7886}"/>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5" name="页脚占位符 4">
            <a:extLst>
              <a:ext uri="{FF2B5EF4-FFF2-40B4-BE49-F238E27FC236}">
                <a16:creationId xmlns:a16="http://schemas.microsoft.com/office/drawing/2014/main" id="{F164ADC6-D167-498E-805B-EFEA307C68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C092FE-DE5E-410B-9121-DA6907827C1D}"/>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63524910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3877DC5-75D9-4F51-9BEF-5192132DC272}"/>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8A38487-1967-49A4-9470-6C8F71786E80}"/>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31C1B5-C858-4140-BB23-36373E80F315}"/>
              </a:ext>
            </a:extLst>
          </p:cNvPr>
          <p:cNvSpPr>
            <a:spLocks noGrp="1"/>
          </p:cNvSpPr>
          <p:nvPr>
            <p:ph type="dt" sz="half" idx="10"/>
          </p:nvPr>
        </p:nvSpPr>
        <p:spPr/>
        <p:txBody>
          <a:bodyPr/>
          <a:lstStyle/>
          <a:p>
            <a:fld id="{2884A525-2FB2-42E1-9408-094051DC2015}" type="datetimeFigureOut">
              <a:rPr lang="zh-CN" altLang="en-US" smtClean="0"/>
              <a:t>2021/11/13</a:t>
            </a:fld>
            <a:endParaRPr lang="zh-CN" altLang="en-US"/>
          </a:p>
        </p:txBody>
      </p:sp>
      <p:sp>
        <p:nvSpPr>
          <p:cNvPr id="5" name="页脚占位符 4">
            <a:extLst>
              <a:ext uri="{FF2B5EF4-FFF2-40B4-BE49-F238E27FC236}">
                <a16:creationId xmlns:a16="http://schemas.microsoft.com/office/drawing/2014/main" id="{50C1C2AC-1FE1-43D7-A58F-D136947CC7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C96C1D-4E0E-4988-BC09-9ECDD87D8A30}"/>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389261189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2238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194" y="-8863"/>
            <a:ext cx="9131369" cy="5209053"/>
          </a:xfrm>
          <a:prstGeom prst="rect">
            <a:avLst/>
          </a:prstGeom>
          <a:noFill/>
          <a:ln>
            <a:noFill/>
          </a:ln>
        </p:spPr>
      </p:pic>
      <p:grpSp>
        <p:nvGrpSpPr>
          <p:cNvPr id="3" name="组合 2"/>
          <p:cNvGrpSpPr/>
          <p:nvPr userDrawn="1"/>
        </p:nvGrpSpPr>
        <p:grpSpPr>
          <a:xfrm rot="20983264">
            <a:off x="6748477" y="443890"/>
            <a:ext cx="210219" cy="1506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0" name="组合 9"/>
          <p:cNvGrpSpPr/>
          <p:nvPr userDrawn="1"/>
        </p:nvGrpSpPr>
        <p:grpSpPr>
          <a:xfrm rot="1008724">
            <a:off x="-359424" y="884884"/>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28" name="组合 27"/>
          <p:cNvGrpSpPr/>
          <p:nvPr userDrawn="1"/>
        </p:nvGrpSpPr>
        <p:grpSpPr>
          <a:xfrm rot="20983264">
            <a:off x="421832" y="-108485"/>
            <a:ext cx="303151" cy="217213"/>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34" name="组合 33"/>
          <p:cNvGrpSpPr/>
          <p:nvPr userDrawn="1"/>
        </p:nvGrpSpPr>
        <p:grpSpPr>
          <a:xfrm rot="20983264">
            <a:off x="-191404" y="289868"/>
            <a:ext cx="673057" cy="482256"/>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53" name="组合 52"/>
          <p:cNvGrpSpPr/>
          <p:nvPr userDrawn="1"/>
        </p:nvGrpSpPr>
        <p:grpSpPr>
          <a:xfrm rot="297948">
            <a:off x="8535879" y="773990"/>
            <a:ext cx="304026" cy="217839"/>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72" name="组合 71"/>
          <p:cNvGrpSpPr/>
          <p:nvPr userDrawn="1"/>
        </p:nvGrpSpPr>
        <p:grpSpPr>
          <a:xfrm rot="616736" flipH="1">
            <a:off x="-108523" y="-76648"/>
            <a:ext cx="393185" cy="281723"/>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79" name="组合 78"/>
          <p:cNvGrpSpPr/>
          <p:nvPr userDrawn="1"/>
        </p:nvGrpSpPr>
        <p:grpSpPr>
          <a:xfrm rot="616736" flipH="1">
            <a:off x="578295" y="107647"/>
            <a:ext cx="500592" cy="358682"/>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91" name="组合 90"/>
          <p:cNvGrpSpPr/>
          <p:nvPr userDrawn="1"/>
        </p:nvGrpSpPr>
        <p:grpSpPr>
          <a:xfrm rot="20636176" flipH="1">
            <a:off x="1295554" y="8317"/>
            <a:ext cx="318176" cy="227978"/>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97" name="组合 96"/>
          <p:cNvGrpSpPr/>
          <p:nvPr userDrawn="1"/>
        </p:nvGrpSpPr>
        <p:grpSpPr>
          <a:xfrm rot="20636176" flipH="1">
            <a:off x="8397657" y="108256"/>
            <a:ext cx="318176" cy="227978"/>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03" name="组合 102"/>
          <p:cNvGrpSpPr/>
          <p:nvPr userDrawn="1"/>
        </p:nvGrpSpPr>
        <p:grpSpPr>
          <a:xfrm rot="20636176" flipH="1">
            <a:off x="5976076" y="144055"/>
            <a:ext cx="318176" cy="227978"/>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29181" y="3885121"/>
            <a:ext cx="9590946" cy="131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3" y="4204892"/>
            <a:ext cx="9273192" cy="10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7473743" y="340693"/>
            <a:ext cx="393185" cy="281723"/>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spTree>
    <p:extLst>
      <p:ext uri="{BB962C8B-B14F-4D97-AF65-F5344CB8AC3E}">
        <p14:creationId xmlns:p14="http://schemas.microsoft.com/office/powerpoint/2010/main" val="9605333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5" y="57"/>
            <a:ext cx="9150839" cy="5143500"/>
          </a:xfrm>
          <a:prstGeom prst="rect">
            <a:avLst/>
          </a:prstGeom>
        </p:spPr>
      </p:pic>
      <p:grpSp>
        <p:nvGrpSpPr>
          <p:cNvPr id="3" name="组合 2"/>
          <p:cNvGrpSpPr/>
          <p:nvPr userDrawn="1"/>
        </p:nvGrpSpPr>
        <p:grpSpPr>
          <a:xfrm rot="20983264">
            <a:off x="5943614" y="-183635"/>
            <a:ext cx="512656"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0" name="组合 9"/>
          <p:cNvGrpSpPr/>
          <p:nvPr userDrawn="1"/>
        </p:nvGrpSpPr>
        <p:grpSpPr>
          <a:xfrm rot="1008724">
            <a:off x="7586206" y="214864"/>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6" name="组合 15"/>
          <p:cNvGrpSpPr/>
          <p:nvPr userDrawn="1"/>
        </p:nvGrpSpPr>
        <p:grpSpPr>
          <a:xfrm rot="297948">
            <a:off x="8723360" y="523934"/>
            <a:ext cx="385738" cy="27638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22" name="组合 21"/>
          <p:cNvGrpSpPr/>
          <p:nvPr userDrawn="1"/>
        </p:nvGrpSpPr>
        <p:grpSpPr>
          <a:xfrm rot="20983264">
            <a:off x="6432828" y="86581"/>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28" name="组合 27"/>
          <p:cNvGrpSpPr/>
          <p:nvPr userDrawn="1"/>
        </p:nvGrpSpPr>
        <p:grpSpPr>
          <a:xfrm rot="20983264">
            <a:off x="7216211" y="-107740"/>
            <a:ext cx="385738" cy="27638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34" name="组合 33"/>
          <p:cNvGrpSpPr/>
          <p:nvPr userDrawn="1"/>
        </p:nvGrpSpPr>
        <p:grpSpPr>
          <a:xfrm rot="20983264">
            <a:off x="8208129" y="-186725"/>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spTree>
    <p:extLst>
      <p:ext uri="{BB962C8B-B14F-4D97-AF65-F5344CB8AC3E}">
        <p14:creationId xmlns:p14="http://schemas.microsoft.com/office/powerpoint/2010/main" val="27249346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0" y="841772"/>
            <a:ext cx="7772401"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9" y="2701528"/>
            <a:ext cx="6858001" cy="1241822"/>
          </a:xfrm>
        </p:spPr>
        <p:txBody>
          <a:bodyPr/>
          <a:lstStyle>
            <a:lvl1pPr marL="0" indent="0" algn="ctr">
              <a:buNone/>
              <a:defRPr sz="1800"/>
            </a:lvl1pPr>
            <a:lvl2pPr marL="342782" indent="0" algn="ctr">
              <a:buNone/>
              <a:defRPr sz="1500"/>
            </a:lvl2pPr>
            <a:lvl3pPr marL="685567" indent="0" algn="ctr">
              <a:buNone/>
              <a:defRPr sz="1425"/>
            </a:lvl3pPr>
            <a:lvl4pPr marL="1028349" indent="0" algn="ctr">
              <a:buNone/>
              <a:defRPr sz="1200"/>
            </a:lvl4pPr>
            <a:lvl5pPr marL="1371134" indent="0" algn="ctr">
              <a:buNone/>
              <a:defRPr sz="1200"/>
            </a:lvl5pPr>
            <a:lvl6pPr marL="1713917" indent="0" algn="ctr">
              <a:buNone/>
              <a:defRPr sz="1200"/>
            </a:lvl6pPr>
            <a:lvl7pPr marL="2056699" indent="0" algn="ctr">
              <a:buNone/>
              <a:defRPr sz="1200"/>
            </a:lvl7pPr>
            <a:lvl8pPr marL="2399482" indent="0" algn="ctr">
              <a:buNone/>
              <a:defRPr sz="1200"/>
            </a:lvl8pPr>
            <a:lvl9pPr marL="274226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78728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047838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2" y="128231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92" y="3442111"/>
            <a:ext cx="7886700" cy="1125140"/>
          </a:xfrm>
        </p:spPr>
        <p:txBody>
          <a:bodyPr/>
          <a:lstStyle>
            <a:lvl1pPr marL="0" indent="0">
              <a:buNone/>
              <a:defRPr sz="1800">
                <a:solidFill>
                  <a:schemeClr val="tx1"/>
                </a:solidFill>
              </a:defRPr>
            </a:lvl1pPr>
            <a:lvl2pPr marL="342782" indent="0">
              <a:buNone/>
              <a:defRPr sz="1500">
                <a:solidFill>
                  <a:schemeClr val="tx1">
                    <a:tint val="75000"/>
                  </a:schemeClr>
                </a:solidFill>
              </a:defRPr>
            </a:lvl2pPr>
            <a:lvl3pPr marL="685567" indent="0">
              <a:buNone/>
              <a:defRPr sz="1425">
                <a:solidFill>
                  <a:schemeClr val="tx1">
                    <a:tint val="75000"/>
                  </a:schemeClr>
                </a:solidFill>
              </a:defRPr>
            </a:lvl3pPr>
            <a:lvl4pPr marL="1028349" indent="0">
              <a:buNone/>
              <a:defRPr sz="1200">
                <a:solidFill>
                  <a:schemeClr val="tx1">
                    <a:tint val="75000"/>
                  </a:schemeClr>
                </a:solidFill>
              </a:defRPr>
            </a:lvl4pPr>
            <a:lvl5pPr marL="1371134" indent="0">
              <a:buNone/>
              <a:defRPr sz="1200">
                <a:solidFill>
                  <a:schemeClr val="tx1">
                    <a:tint val="75000"/>
                  </a:schemeClr>
                </a:solidFill>
              </a:defRPr>
            </a:lvl5pPr>
            <a:lvl6pPr marL="1713917" indent="0">
              <a:buNone/>
              <a:defRPr sz="1200">
                <a:solidFill>
                  <a:schemeClr val="tx1">
                    <a:tint val="75000"/>
                  </a:schemeClr>
                </a:solidFill>
              </a:defRPr>
            </a:lvl6pPr>
            <a:lvl7pPr marL="2056699" indent="0">
              <a:buNone/>
              <a:defRPr sz="1200">
                <a:solidFill>
                  <a:schemeClr val="tx1">
                    <a:tint val="75000"/>
                  </a:schemeClr>
                </a:solidFill>
              </a:defRPr>
            </a:lvl7pPr>
            <a:lvl8pPr marL="2399482" indent="0">
              <a:buNone/>
              <a:defRPr sz="1200">
                <a:solidFill>
                  <a:schemeClr val="tx1">
                    <a:tint val="75000"/>
                  </a:schemeClr>
                </a:solidFill>
              </a:defRPr>
            </a:lvl8pPr>
            <a:lvl9pPr marL="274226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306459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5"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01925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51" y="1260875"/>
            <a:ext cx="3868340" cy="617934"/>
          </a:xfrm>
        </p:spPr>
        <p:txBody>
          <a:bodyPr anchor="b"/>
          <a:lstStyle>
            <a:lvl1pPr marL="0" indent="0">
              <a:buNone/>
              <a:defRPr sz="1800" b="1"/>
            </a:lvl1pPr>
            <a:lvl2pPr marL="342782" indent="0">
              <a:buNone/>
              <a:defRPr sz="1500" b="1"/>
            </a:lvl2pPr>
            <a:lvl3pPr marL="685567" indent="0">
              <a:buNone/>
              <a:defRPr sz="1425" b="1"/>
            </a:lvl3pPr>
            <a:lvl4pPr marL="1028349" indent="0">
              <a:buNone/>
              <a:defRPr sz="1200" b="1"/>
            </a:lvl4pPr>
            <a:lvl5pPr marL="1371134" indent="0">
              <a:buNone/>
              <a:defRPr sz="1200" b="1"/>
            </a:lvl5pPr>
            <a:lvl6pPr marL="1713917" indent="0">
              <a:buNone/>
              <a:defRPr sz="1200" b="1"/>
            </a:lvl6pPr>
            <a:lvl7pPr marL="2056699" indent="0">
              <a:buNone/>
              <a:defRPr sz="1200" b="1"/>
            </a:lvl7pPr>
            <a:lvl8pPr marL="2399482" indent="0">
              <a:buNone/>
              <a:defRPr sz="1200" b="1"/>
            </a:lvl8pPr>
            <a:lvl9pPr marL="2742266" indent="0">
              <a:buNone/>
              <a:defRPr sz="1200" b="1"/>
            </a:lvl9pPr>
          </a:lstStyle>
          <a:p>
            <a:pPr lvl="0"/>
            <a:r>
              <a:rPr lang="en-US"/>
              <a:t>Edit Master text styles</a:t>
            </a:r>
          </a:p>
        </p:txBody>
      </p:sp>
      <p:sp>
        <p:nvSpPr>
          <p:cNvPr id="4" name="Content Placeholder 3"/>
          <p:cNvSpPr>
            <a:spLocks noGrp="1"/>
          </p:cNvSpPr>
          <p:nvPr>
            <p:ph sz="half" idx="2"/>
          </p:nvPr>
        </p:nvSpPr>
        <p:spPr>
          <a:xfrm>
            <a:off x="629851" y="187880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5"/>
            <a:ext cx="3887391" cy="617934"/>
          </a:xfrm>
        </p:spPr>
        <p:txBody>
          <a:bodyPr anchor="b"/>
          <a:lstStyle>
            <a:lvl1pPr marL="0" indent="0">
              <a:buNone/>
              <a:defRPr sz="1800" b="1"/>
            </a:lvl1pPr>
            <a:lvl2pPr marL="342782" indent="0">
              <a:buNone/>
              <a:defRPr sz="1500" b="1"/>
            </a:lvl2pPr>
            <a:lvl3pPr marL="685567" indent="0">
              <a:buNone/>
              <a:defRPr sz="1425" b="1"/>
            </a:lvl3pPr>
            <a:lvl4pPr marL="1028349" indent="0">
              <a:buNone/>
              <a:defRPr sz="1200" b="1"/>
            </a:lvl4pPr>
            <a:lvl5pPr marL="1371134" indent="0">
              <a:buNone/>
              <a:defRPr sz="1200" b="1"/>
            </a:lvl5pPr>
            <a:lvl6pPr marL="1713917" indent="0">
              <a:buNone/>
              <a:defRPr sz="1200" b="1"/>
            </a:lvl6pPr>
            <a:lvl7pPr marL="2056699" indent="0">
              <a:buNone/>
              <a:defRPr sz="1200" b="1"/>
            </a:lvl7pPr>
            <a:lvl8pPr marL="2399482" indent="0">
              <a:buNone/>
              <a:defRPr sz="1200" b="1"/>
            </a:lvl8pPr>
            <a:lvl9pPr marL="274226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691558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2336377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554432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6"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82" indent="0">
              <a:buNone/>
              <a:defRPr sz="1125"/>
            </a:lvl2pPr>
            <a:lvl3pPr marL="685567" indent="0">
              <a:buNone/>
              <a:defRPr sz="900"/>
            </a:lvl3pPr>
            <a:lvl4pPr marL="1028349" indent="0">
              <a:buNone/>
              <a:defRPr sz="825"/>
            </a:lvl4pPr>
            <a:lvl5pPr marL="1371134" indent="0">
              <a:buNone/>
              <a:defRPr sz="825"/>
            </a:lvl5pPr>
            <a:lvl6pPr marL="1713917" indent="0">
              <a:buNone/>
              <a:defRPr sz="825"/>
            </a:lvl6pPr>
            <a:lvl7pPr marL="2056699" indent="0">
              <a:buNone/>
              <a:defRPr sz="825"/>
            </a:lvl7pPr>
            <a:lvl8pPr marL="2399482" indent="0">
              <a:buNone/>
              <a:defRPr sz="825"/>
            </a:lvl8pPr>
            <a:lvl9pPr marL="2742266"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779741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6" y="740584"/>
            <a:ext cx="4629150" cy="3655219"/>
          </a:xfrm>
        </p:spPr>
        <p:txBody>
          <a:bodyPr anchor="t"/>
          <a:lstStyle>
            <a:lvl1pPr marL="0" indent="0">
              <a:buNone/>
              <a:defRPr sz="2400"/>
            </a:lvl1pPr>
            <a:lvl2pPr marL="342782" indent="0">
              <a:buNone/>
              <a:defRPr sz="2100"/>
            </a:lvl2pPr>
            <a:lvl3pPr marL="685567" indent="0">
              <a:buNone/>
              <a:defRPr sz="1800"/>
            </a:lvl3pPr>
            <a:lvl4pPr marL="1028349" indent="0">
              <a:buNone/>
              <a:defRPr sz="1500"/>
            </a:lvl4pPr>
            <a:lvl5pPr marL="1371134" indent="0">
              <a:buNone/>
              <a:defRPr sz="1500"/>
            </a:lvl5pPr>
            <a:lvl6pPr marL="1713917" indent="0">
              <a:buNone/>
              <a:defRPr sz="1500"/>
            </a:lvl6pPr>
            <a:lvl7pPr marL="2056699" indent="0">
              <a:buNone/>
              <a:defRPr sz="1500"/>
            </a:lvl7pPr>
            <a:lvl8pPr marL="2399482" indent="0">
              <a:buNone/>
              <a:defRPr sz="1500"/>
            </a:lvl8pPr>
            <a:lvl9pPr marL="274226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82" indent="0">
              <a:buNone/>
              <a:defRPr sz="1125"/>
            </a:lvl2pPr>
            <a:lvl3pPr marL="685567" indent="0">
              <a:buNone/>
              <a:defRPr sz="900"/>
            </a:lvl3pPr>
            <a:lvl4pPr marL="1028349" indent="0">
              <a:buNone/>
              <a:defRPr sz="825"/>
            </a:lvl4pPr>
            <a:lvl5pPr marL="1371134" indent="0">
              <a:buNone/>
              <a:defRPr sz="825"/>
            </a:lvl5pPr>
            <a:lvl6pPr marL="1713917" indent="0">
              <a:buNone/>
              <a:defRPr sz="825"/>
            </a:lvl6pPr>
            <a:lvl7pPr marL="2056699" indent="0">
              <a:buNone/>
              <a:defRPr sz="825"/>
            </a:lvl7pPr>
            <a:lvl8pPr marL="2399482" indent="0">
              <a:buNone/>
              <a:defRPr sz="825"/>
            </a:lvl8pPr>
            <a:lvl9pPr marL="2742266"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670234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183614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48856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261"/>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p:spPr>
        <p:txBody>
          <a:bodyPr/>
          <a:lstStyle>
            <a:lvl1pPr marL="0" indent="0" algn="ctr">
              <a:buNone/>
              <a:defRPr sz="1704"/>
            </a:lvl1pPr>
            <a:lvl2pPr marL="324679" indent="0" algn="ctr">
              <a:buNone/>
              <a:defRPr sz="1420"/>
            </a:lvl2pPr>
            <a:lvl3pPr marL="649358" indent="0" algn="ctr">
              <a:buNone/>
              <a:defRPr sz="1279"/>
            </a:lvl3pPr>
            <a:lvl4pPr marL="974037" indent="0" algn="ctr">
              <a:buNone/>
              <a:defRPr sz="1136"/>
            </a:lvl4pPr>
            <a:lvl5pPr marL="1298716" indent="0" algn="ctr">
              <a:buNone/>
              <a:defRPr sz="1136"/>
            </a:lvl5pPr>
            <a:lvl6pPr marL="1623395" indent="0" algn="ctr">
              <a:buNone/>
              <a:defRPr sz="1136"/>
            </a:lvl6pPr>
            <a:lvl7pPr marL="1948074" indent="0" algn="ctr">
              <a:buNone/>
              <a:defRPr sz="1136"/>
            </a:lvl7pPr>
            <a:lvl8pPr marL="2272753" indent="0" algn="ctr">
              <a:buNone/>
              <a:defRPr sz="1136"/>
            </a:lvl8pPr>
            <a:lvl9pPr marL="2597432" indent="0" algn="ctr">
              <a:buNone/>
              <a:defRPr sz="1136"/>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2240705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7212448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261"/>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704">
                <a:solidFill>
                  <a:schemeClr val="tx1">
                    <a:tint val="75000"/>
                  </a:schemeClr>
                </a:solidFill>
              </a:defRPr>
            </a:lvl1pPr>
            <a:lvl2pPr marL="324679" indent="0">
              <a:buNone/>
              <a:defRPr sz="1420">
                <a:solidFill>
                  <a:schemeClr val="tx1">
                    <a:tint val="75000"/>
                  </a:schemeClr>
                </a:solidFill>
              </a:defRPr>
            </a:lvl2pPr>
            <a:lvl3pPr marL="649358" indent="0">
              <a:buNone/>
              <a:defRPr sz="1279">
                <a:solidFill>
                  <a:schemeClr val="tx1">
                    <a:tint val="75000"/>
                  </a:schemeClr>
                </a:solidFill>
              </a:defRPr>
            </a:lvl3pPr>
            <a:lvl4pPr marL="974037" indent="0">
              <a:buNone/>
              <a:defRPr sz="1136">
                <a:solidFill>
                  <a:schemeClr val="tx1">
                    <a:tint val="75000"/>
                  </a:schemeClr>
                </a:solidFill>
              </a:defRPr>
            </a:lvl4pPr>
            <a:lvl5pPr marL="1298716" indent="0">
              <a:buNone/>
              <a:defRPr sz="1136">
                <a:solidFill>
                  <a:schemeClr val="tx1">
                    <a:tint val="75000"/>
                  </a:schemeClr>
                </a:solidFill>
              </a:defRPr>
            </a:lvl5pPr>
            <a:lvl6pPr marL="1623395" indent="0">
              <a:buNone/>
              <a:defRPr sz="1136">
                <a:solidFill>
                  <a:schemeClr val="tx1">
                    <a:tint val="75000"/>
                  </a:schemeClr>
                </a:solidFill>
              </a:defRPr>
            </a:lvl6pPr>
            <a:lvl7pPr marL="1948074" indent="0">
              <a:buNone/>
              <a:defRPr sz="1136">
                <a:solidFill>
                  <a:schemeClr val="tx1">
                    <a:tint val="75000"/>
                  </a:schemeClr>
                </a:solidFill>
              </a:defRPr>
            </a:lvl7pPr>
            <a:lvl8pPr marL="2272753" indent="0">
              <a:buNone/>
              <a:defRPr sz="1136">
                <a:solidFill>
                  <a:schemeClr val="tx1">
                    <a:tint val="75000"/>
                  </a:schemeClr>
                </a:solidFill>
              </a:defRPr>
            </a:lvl8pPr>
            <a:lvl9pPr marL="2597432" indent="0">
              <a:buNone/>
              <a:defRPr sz="113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656058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8"/>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8"/>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0331127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704" b="1"/>
            </a:lvl1pPr>
            <a:lvl2pPr marL="324679" indent="0">
              <a:buNone/>
              <a:defRPr sz="1420" b="1"/>
            </a:lvl2pPr>
            <a:lvl3pPr marL="649358" indent="0">
              <a:buNone/>
              <a:defRPr sz="1279" b="1"/>
            </a:lvl3pPr>
            <a:lvl4pPr marL="974037" indent="0">
              <a:buNone/>
              <a:defRPr sz="1136" b="1"/>
            </a:lvl4pPr>
            <a:lvl5pPr marL="1298716" indent="0">
              <a:buNone/>
              <a:defRPr sz="1136" b="1"/>
            </a:lvl5pPr>
            <a:lvl6pPr marL="1623395" indent="0">
              <a:buNone/>
              <a:defRPr sz="1136" b="1"/>
            </a:lvl6pPr>
            <a:lvl7pPr marL="1948074" indent="0">
              <a:buNone/>
              <a:defRPr sz="1136" b="1"/>
            </a:lvl7pPr>
            <a:lvl8pPr marL="2272753" indent="0">
              <a:buNone/>
              <a:defRPr sz="1136" b="1"/>
            </a:lvl8pPr>
            <a:lvl9pPr marL="2597432" indent="0">
              <a:buNone/>
              <a:defRPr sz="1136"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704" b="1"/>
            </a:lvl1pPr>
            <a:lvl2pPr marL="324679" indent="0">
              <a:buNone/>
              <a:defRPr sz="1420" b="1"/>
            </a:lvl2pPr>
            <a:lvl3pPr marL="649358" indent="0">
              <a:buNone/>
              <a:defRPr sz="1279" b="1"/>
            </a:lvl3pPr>
            <a:lvl4pPr marL="974037" indent="0">
              <a:buNone/>
              <a:defRPr sz="1136" b="1"/>
            </a:lvl4pPr>
            <a:lvl5pPr marL="1298716" indent="0">
              <a:buNone/>
              <a:defRPr sz="1136" b="1"/>
            </a:lvl5pPr>
            <a:lvl6pPr marL="1623395" indent="0">
              <a:buNone/>
              <a:defRPr sz="1136" b="1"/>
            </a:lvl6pPr>
            <a:lvl7pPr marL="1948074" indent="0">
              <a:buNone/>
              <a:defRPr sz="1136" b="1"/>
            </a:lvl7pPr>
            <a:lvl8pPr marL="2272753" indent="0">
              <a:buNone/>
              <a:defRPr sz="1136" b="1"/>
            </a:lvl8pPr>
            <a:lvl9pPr marL="2597432" indent="0">
              <a:buNone/>
              <a:defRPr sz="1136"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6162865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4036282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7376782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内容占位符 2"/>
          <p:cNvSpPr>
            <a:spLocks noGrp="1"/>
          </p:cNvSpPr>
          <p:nvPr>
            <p:ph idx="1"/>
          </p:nvPr>
        </p:nvSpPr>
        <p:spPr>
          <a:xfrm>
            <a:off x="3887392" y="740570"/>
            <a:ext cx="4629150" cy="3655218"/>
          </a:xfrm>
        </p:spPr>
        <p:txBody>
          <a:bodyPr/>
          <a:lstStyle>
            <a:lvl1pPr>
              <a:defRPr sz="2272"/>
            </a:lvl1pPr>
            <a:lvl2pPr>
              <a:defRPr sz="1989"/>
            </a:lvl2pPr>
            <a:lvl3pPr>
              <a:defRPr sz="1704"/>
            </a:lvl3pPr>
            <a:lvl4pPr>
              <a:defRPr sz="1420"/>
            </a:lvl4pPr>
            <a:lvl5pPr>
              <a:defRPr sz="1420"/>
            </a:lvl5pPr>
            <a:lvl6pPr>
              <a:defRPr sz="1420"/>
            </a:lvl6pPr>
            <a:lvl7pPr>
              <a:defRPr sz="1420"/>
            </a:lvl7pPr>
            <a:lvl8pPr>
              <a:defRPr sz="1420"/>
            </a:lvl8pPr>
            <a:lvl9pPr>
              <a:defRPr sz="142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136"/>
            </a:lvl1pPr>
            <a:lvl2pPr marL="324679" indent="0">
              <a:buNone/>
              <a:defRPr sz="994"/>
            </a:lvl2pPr>
            <a:lvl3pPr marL="649358" indent="0">
              <a:buNone/>
              <a:defRPr sz="852"/>
            </a:lvl3pPr>
            <a:lvl4pPr marL="974037" indent="0">
              <a:buNone/>
              <a:defRPr sz="710"/>
            </a:lvl4pPr>
            <a:lvl5pPr marL="1298716" indent="0">
              <a:buNone/>
              <a:defRPr sz="710"/>
            </a:lvl5pPr>
            <a:lvl6pPr marL="1623395" indent="0">
              <a:buNone/>
              <a:defRPr sz="710"/>
            </a:lvl6pPr>
            <a:lvl7pPr marL="1948074" indent="0">
              <a:buNone/>
              <a:defRPr sz="710"/>
            </a:lvl7pPr>
            <a:lvl8pPr marL="2272753" indent="0">
              <a:buNone/>
              <a:defRPr sz="710"/>
            </a:lvl8pPr>
            <a:lvl9pPr marL="2597432"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15609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图片占位符 2"/>
          <p:cNvSpPr>
            <a:spLocks noGrp="1"/>
          </p:cNvSpPr>
          <p:nvPr>
            <p:ph type="pic" idx="1"/>
          </p:nvPr>
        </p:nvSpPr>
        <p:spPr>
          <a:xfrm>
            <a:off x="3887392" y="740570"/>
            <a:ext cx="4629150" cy="3655218"/>
          </a:xfrm>
        </p:spPr>
        <p:txBody>
          <a:bodyPr/>
          <a:lstStyle>
            <a:lvl1pPr marL="0" indent="0">
              <a:buNone/>
              <a:defRPr sz="2272"/>
            </a:lvl1pPr>
            <a:lvl2pPr marL="324679" indent="0">
              <a:buNone/>
              <a:defRPr sz="1989"/>
            </a:lvl2pPr>
            <a:lvl3pPr marL="649358" indent="0">
              <a:buNone/>
              <a:defRPr sz="1704"/>
            </a:lvl3pPr>
            <a:lvl4pPr marL="974037" indent="0">
              <a:buNone/>
              <a:defRPr sz="1420"/>
            </a:lvl4pPr>
            <a:lvl5pPr marL="1298716" indent="0">
              <a:buNone/>
              <a:defRPr sz="1420"/>
            </a:lvl5pPr>
            <a:lvl6pPr marL="1623395" indent="0">
              <a:buNone/>
              <a:defRPr sz="1420"/>
            </a:lvl6pPr>
            <a:lvl7pPr marL="1948074" indent="0">
              <a:buNone/>
              <a:defRPr sz="1420"/>
            </a:lvl7pPr>
            <a:lvl8pPr marL="2272753" indent="0">
              <a:buNone/>
              <a:defRPr sz="1420"/>
            </a:lvl8pPr>
            <a:lvl9pPr marL="2597432" indent="0">
              <a:buNone/>
              <a:defRPr sz="1420"/>
            </a:lvl9pPr>
          </a:lstStyle>
          <a:p>
            <a:endParaRPr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136"/>
            </a:lvl1pPr>
            <a:lvl2pPr marL="324679" indent="0">
              <a:buNone/>
              <a:defRPr sz="994"/>
            </a:lvl2pPr>
            <a:lvl3pPr marL="649358" indent="0">
              <a:buNone/>
              <a:defRPr sz="852"/>
            </a:lvl3pPr>
            <a:lvl4pPr marL="974037" indent="0">
              <a:buNone/>
              <a:defRPr sz="710"/>
            </a:lvl4pPr>
            <a:lvl5pPr marL="1298716" indent="0">
              <a:buNone/>
              <a:defRPr sz="710"/>
            </a:lvl5pPr>
            <a:lvl6pPr marL="1623395" indent="0">
              <a:buNone/>
              <a:defRPr sz="710"/>
            </a:lvl6pPr>
            <a:lvl7pPr marL="1948074" indent="0">
              <a:buNone/>
              <a:defRPr sz="710"/>
            </a:lvl7pPr>
            <a:lvl8pPr marL="2272753" indent="0">
              <a:buNone/>
              <a:defRPr sz="710"/>
            </a:lvl8pPr>
            <a:lvl9pPr marL="2597432"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1058474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3501971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44"/>
            <a:ext cx="5800725" cy="435887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103409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3365193"/>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8" name="圆角矩形 7"/>
          <p:cNvSpPr/>
          <p:nvPr userDrawn="1"/>
        </p:nvSpPr>
        <p:spPr bwMode="auto">
          <a:xfrm>
            <a:off x="-4898" y="742950"/>
            <a:ext cx="9141909" cy="4229100"/>
          </a:xfrm>
          <a:prstGeom prst="roundRect">
            <a:avLst>
              <a:gd name="adj" fmla="val 0"/>
            </a:avLst>
          </a:prstGeom>
          <a:gradFill>
            <a:gsLst>
              <a:gs pos="0">
                <a:schemeClr val="accent1">
                  <a:lumMod val="5000"/>
                  <a:lumOff val="95000"/>
                  <a:alpha val="94000"/>
                </a:schemeClr>
              </a:gs>
              <a:gs pos="74000">
                <a:srgbClr val="FFFFFF"/>
              </a:gs>
              <a:gs pos="83000">
                <a:srgbClr val="FFFFFF"/>
              </a:gs>
              <a:gs pos="100000">
                <a:schemeClr val="bg2">
                  <a:lumMod val="20000"/>
                  <a:lumOff val="80000"/>
                </a:schemeClr>
              </a:gs>
            </a:gsLst>
            <a:lin ang="5400000" scaled="1"/>
          </a:gradFill>
          <a:ln w="15875" cap="flat" cmpd="sng" algn="ctr">
            <a:noFill/>
            <a:prstDash val="solid"/>
            <a:round/>
            <a:headEnd type="none" w="med" len="med"/>
            <a:tailEnd type="none" w="med" len="med"/>
          </a:ln>
          <a:effectLst/>
        </p:spPr>
        <p:txBody>
          <a:bodyPr vert="horz" wrap="none" lIns="68580" tIns="34290" rIns="68580" bIns="34290" numCol="1" rtlCol="0" anchor="ctr" anchorCtr="0" compatLnSpc="1"/>
          <a:lstStyle/>
          <a:p>
            <a:pPr marL="0" marR="0" indent="0" algn="ctr" defTabSz="600075" rtl="0" eaLnBrk="1" fontAlgn="base" latinLnBrk="0" hangingPunct="1">
              <a:lnSpc>
                <a:spcPct val="100000"/>
              </a:lnSpc>
              <a:spcBef>
                <a:spcPct val="0"/>
              </a:spcBef>
              <a:spcAft>
                <a:spcPct val="0"/>
              </a:spcAft>
              <a:buClrTx/>
              <a:buSzTx/>
              <a:buFontTx/>
              <a:buNone/>
            </a:pPr>
            <a:endParaRPr kumimoji="0" lang="zh-CN" altLang="en-US" sz="1125"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59094534"/>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121" y="1199781"/>
            <a:ext cx="8229759" cy="339461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3748481"/>
      </p:ext>
    </p:extLst>
  </p:cSld>
  <p:clrMapOvr>
    <a:masterClrMapping/>
  </p:clrMapOvr>
  <p:transition spd="slow" advClick="0" advTm="200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189" y="3305742"/>
            <a:ext cx="7772637" cy="1020447"/>
          </a:xfrm>
          <a:prstGeom prst="rect">
            <a:avLst/>
          </a:prstGeom>
        </p:spPr>
        <p:txBody>
          <a:bodyPr anchor="t"/>
          <a:lstStyle>
            <a:lvl1pPr algn="l">
              <a:defRPr sz="3998" b="1" cap="all"/>
            </a:lvl1pPr>
          </a:lstStyle>
          <a:p>
            <a:r>
              <a:rPr lang="zh-CN" altLang="en-US"/>
              <a:t>单击此处编辑母版标题样式</a:t>
            </a:r>
          </a:p>
        </p:txBody>
      </p:sp>
      <p:sp>
        <p:nvSpPr>
          <p:cNvPr id="3" name="文本占位符 2"/>
          <p:cNvSpPr>
            <a:spLocks noGrp="1"/>
          </p:cNvSpPr>
          <p:nvPr>
            <p:ph type="body" idx="1"/>
          </p:nvPr>
        </p:nvSpPr>
        <p:spPr>
          <a:xfrm>
            <a:off x="722189" y="2180551"/>
            <a:ext cx="7772637" cy="1125191"/>
          </a:xfrm>
          <a:prstGeom prst="rect">
            <a:avLst/>
          </a:prstGeom>
        </p:spPr>
        <p:txBody>
          <a:bodyPr anchor="b"/>
          <a:lstStyle>
            <a:lvl1pPr marL="0" indent="0">
              <a:buNone/>
              <a:defRPr sz="1999"/>
            </a:lvl1pPr>
            <a:lvl2pPr marL="457200" indent="0">
              <a:buNone/>
              <a:defRPr sz="1800"/>
            </a:lvl2pPr>
            <a:lvl3pPr marL="913924" indent="0">
              <a:buNone/>
              <a:defRPr sz="1601"/>
            </a:lvl3pPr>
            <a:lvl4pPr marL="1371124" indent="0">
              <a:buNone/>
              <a:defRPr sz="1399"/>
            </a:lvl4pPr>
            <a:lvl5pPr marL="1828324" indent="0">
              <a:buNone/>
              <a:defRPr sz="1399"/>
            </a:lvl5pPr>
            <a:lvl6pPr marL="2285048" indent="0">
              <a:buNone/>
              <a:defRPr sz="1399"/>
            </a:lvl6pPr>
            <a:lvl7pPr marL="2742248" indent="0">
              <a:buNone/>
              <a:defRPr sz="1399"/>
            </a:lvl7pPr>
            <a:lvl8pPr marL="3199448" indent="0">
              <a:buNone/>
              <a:defRPr sz="1399"/>
            </a:lvl8pPr>
            <a:lvl9pPr marL="3656648" indent="0">
              <a:buNone/>
              <a:defRPr sz="1399"/>
            </a:lvl9pPr>
          </a:lstStyle>
          <a:p>
            <a:pPr lvl="0"/>
            <a:r>
              <a:rPr lang="zh-CN" altLang="en-US"/>
              <a:t>单击此处编辑母版文本样式</a:t>
            </a:r>
          </a:p>
        </p:txBody>
      </p:sp>
    </p:spTree>
    <p:extLst>
      <p:ext uri="{BB962C8B-B14F-4D97-AF65-F5344CB8AC3E}">
        <p14:creationId xmlns:p14="http://schemas.microsoft.com/office/powerpoint/2010/main" val="141861534"/>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121" y="1199781"/>
            <a:ext cx="4037899" cy="3394615"/>
          </a:xfrm>
          <a:prstGeom prst="rect">
            <a:avLst/>
          </a:prstGeo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7393" y="1199781"/>
            <a:ext cx="4039487" cy="3394615"/>
          </a:xfrm>
          <a:prstGeom prst="rect">
            <a:avLst/>
          </a:prstGeo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81296941"/>
      </p:ext>
    </p:extLst>
  </p:cSld>
  <p:clrMapOvr>
    <a:masterClrMapping/>
  </p:clrMapOvr>
  <p:transition spd="slow" advClick="0" advTm="200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120" y="1150584"/>
            <a:ext cx="4039487" cy="480863"/>
          </a:xfrm>
          <a:prstGeom prst="rect">
            <a:avLst/>
          </a:prstGeom>
        </p:spPr>
        <p:txBody>
          <a:bodyPr anchor="b"/>
          <a:lstStyle>
            <a:lvl1pPr marL="0" indent="0">
              <a:buNone/>
              <a:defRPr sz="2400" b="1"/>
            </a:lvl1pPr>
            <a:lvl2pPr marL="457200" indent="0">
              <a:buNone/>
              <a:defRPr sz="1999" b="1"/>
            </a:lvl2pPr>
            <a:lvl3pPr marL="913924" indent="0">
              <a:buNone/>
              <a:defRPr sz="1800" b="1"/>
            </a:lvl3pPr>
            <a:lvl4pPr marL="1371124" indent="0">
              <a:buNone/>
              <a:defRPr sz="1601" b="1"/>
            </a:lvl4pPr>
            <a:lvl5pPr marL="1828324" indent="0">
              <a:buNone/>
              <a:defRPr sz="1601" b="1"/>
            </a:lvl5pPr>
            <a:lvl6pPr marL="2285048" indent="0">
              <a:buNone/>
              <a:defRPr sz="1601" b="1"/>
            </a:lvl6pPr>
            <a:lvl7pPr marL="2742248" indent="0">
              <a:buNone/>
              <a:defRPr sz="1601" b="1"/>
            </a:lvl7pPr>
            <a:lvl8pPr marL="3199448" indent="0">
              <a:buNone/>
              <a:defRPr sz="1601" b="1"/>
            </a:lvl8pPr>
            <a:lvl9pPr marL="3656648"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120" y="1631446"/>
            <a:ext cx="4039487" cy="2962949"/>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807" y="1150584"/>
            <a:ext cx="4041074" cy="480863"/>
          </a:xfrm>
          <a:prstGeom prst="rect">
            <a:avLst/>
          </a:prstGeom>
        </p:spPr>
        <p:txBody>
          <a:bodyPr anchor="b"/>
          <a:lstStyle>
            <a:lvl1pPr marL="0" indent="0">
              <a:buNone/>
              <a:defRPr sz="2400" b="1"/>
            </a:lvl1pPr>
            <a:lvl2pPr marL="457200" indent="0">
              <a:buNone/>
              <a:defRPr sz="1999" b="1"/>
            </a:lvl2pPr>
            <a:lvl3pPr marL="913924" indent="0">
              <a:buNone/>
              <a:defRPr sz="1800" b="1"/>
            </a:lvl3pPr>
            <a:lvl4pPr marL="1371124" indent="0">
              <a:buNone/>
              <a:defRPr sz="1601" b="1"/>
            </a:lvl4pPr>
            <a:lvl5pPr marL="1828324" indent="0">
              <a:buNone/>
              <a:defRPr sz="1601" b="1"/>
            </a:lvl5pPr>
            <a:lvl6pPr marL="2285048" indent="0">
              <a:buNone/>
              <a:defRPr sz="1601" b="1"/>
            </a:lvl6pPr>
            <a:lvl7pPr marL="2742248" indent="0">
              <a:buNone/>
              <a:defRPr sz="1601" b="1"/>
            </a:lvl7pPr>
            <a:lvl8pPr marL="3199448" indent="0">
              <a:buNone/>
              <a:defRPr sz="1601" b="1"/>
            </a:lvl8pPr>
            <a:lvl9pPr marL="3656648"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807" y="1631446"/>
            <a:ext cx="4041074" cy="2962949"/>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4087157"/>
      </p:ext>
    </p:extLst>
  </p:cSld>
  <p:clrMapOvr>
    <a:masterClrMapping/>
  </p:clrMapOvr>
  <p:transition spd="slow" advClick="0" advTm="200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93138939"/>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169570"/>
      </p:ext>
    </p:extLst>
  </p:cSld>
  <p:clrMapOvr>
    <a:masterClrMapping/>
  </p:clrMapOvr>
  <p:transition spd="slow" advClick="0" advTm="2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121" y="204726"/>
            <a:ext cx="3007791" cy="87126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4430" y="204726"/>
            <a:ext cx="5112450" cy="4389670"/>
          </a:xfrm>
          <a:prstGeom prst="rect">
            <a:avLst/>
          </a:prstGeo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121" y="1075993"/>
            <a:ext cx="3007791" cy="3518402"/>
          </a:xfrm>
          <a:prstGeom prst="rect">
            <a:avLst/>
          </a:prstGeom>
        </p:spPr>
        <p:txBody>
          <a:bodyPr/>
          <a:lstStyle>
            <a:lvl1pPr marL="0" indent="0">
              <a:buNone/>
              <a:defRPr sz="1399"/>
            </a:lvl1pPr>
            <a:lvl2pPr marL="457200" indent="0">
              <a:buNone/>
              <a:defRPr sz="1200"/>
            </a:lvl2pPr>
            <a:lvl3pPr marL="913924" indent="0">
              <a:buNone/>
              <a:defRPr sz="1001"/>
            </a:lvl3pPr>
            <a:lvl4pPr marL="1371124" indent="0">
              <a:buNone/>
              <a:defRPr sz="900"/>
            </a:lvl4pPr>
            <a:lvl5pPr marL="1828324" indent="0">
              <a:buNone/>
              <a:defRPr sz="900"/>
            </a:lvl5pPr>
            <a:lvl6pPr marL="2285048" indent="0">
              <a:buNone/>
              <a:defRPr sz="900"/>
            </a:lvl6pPr>
            <a:lvl7pPr marL="2742248" indent="0">
              <a:buNone/>
              <a:defRPr sz="900"/>
            </a:lvl7pPr>
            <a:lvl8pPr marL="3199448" indent="0">
              <a:buNone/>
              <a:defRPr sz="900"/>
            </a:lvl8pPr>
            <a:lvl9pPr marL="365664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853042484"/>
      </p:ext>
    </p:extLst>
  </p:cSld>
  <p:clrMapOvr>
    <a:masterClrMapping/>
  </p:clrMapOvr>
  <p:transition spd="slow" advClick="0" advTm="2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978" y="3600926"/>
            <a:ext cx="5487034" cy="425319"/>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1978" y="460233"/>
            <a:ext cx="5487034" cy="3085148"/>
          </a:xfrm>
          <a:prstGeom prst="rect">
            <a:avLst/>
          </a:prstGeom>
        </p:spPr>
        <p:txBody>
          <a:bodyPr/>
          <a:lstStyle>
            <a:lvl1pPr marL="0" indent="0">
              <a:buNone/>
              <a:defRPr sz="3199"/>
            </a:lvl1pPr>
            <a:lvl2pPr marL="457200" indent="0">
              <a:buNone/>
              <a:defRPr sz="2798"/>
            </a:lvl2pPr>
            <a:lvl3pPr marL="913924" indent="0">
              <a:buNone/>
              <a:defRPr sz="2400"/>
            </a:lvl3pPr>
            <a:lvl4pPr marL="1371124" indent="0">
              <a:buNone/>
              <a:defRPr sz="1999"/>
            </a:lvl4pPr>
            <a:lvl5pPr marL="1828324" indent="0">
              <a:buNone/>
              <a:defRPr sz="1999"/>
            </a:lvl5pPr>
            <a:lvl6pPr marL="2285048" indent="0">
              <a:buNone/>
              <a:defRPr sz="1999"/>
            </a:lvl6pPr>
            <a:lvl7pPr marL="2742248" indent="0">
              <a:buNone/>
              <a:defRPr sz="1999"/>
            </a:lvl7pPr>
            <a:lvl8pPr marL="3199448" indent="0">
              <a:buNone/>
              <a:defRPr sz="1999"/>
            </a:lvl8pPr>
            <a:lvl9pPr marL="3656648" indent="0">
              <a:buNone/>
              <a:defRPr sz="1999"/>
            </a:lvl9pPr>
          </a:lstStyle>
          <a:p>
            <a:endParaRPr lang="zh-CN" altLang="en-US"/>
          </a:p>
        </p:txBody>
      </p:sp>
      <p:sp>
        <p:nvSpPr>
          <p:cNvPr id="4" name="文本占位符 3"/>
          <p:cNvSpPr>
            <a:spLocks noGrp="1"/>
          </p:cNvSpPr>
          <p:nvPr>
            <p:ph type="body" sz="half" idx="2"/>
          </p:nvPr>
        </p:nvSpPr>
        <p:spPr>
          <a:xfrm>
            <a:off x="1791978" y="4026246"/>
            <a:ext cx="5487034" cy="603064"/>
          </a:xfrm>
          <a:prstGeom prst="rect">
            <a:avLst/>
          </a:prstGeom>
        </p:spPr>
        <p:txBody>
          <a:bodyPr/>
          <a:lstStyle>
            <a:lvl1pPr marL="0" indent="0">
              <a:buNone/>
              <a:defRPr sz="1399"/>
            </a:lvl1pPr>
            <a:lvl2pPr marL="457200" indent="0">
              <a:buNone/>
              <a:defRPr sz="1200"/>
            </a:lvl2pPr>
            <a:lvl3pPr marL="913924" indent="0">
              <a:buNone/>
              <a:defRPr sz="1001"/>
            </a:lvl3pPr>
            <a:lvl4pPr marL="1371124" indent="0">
              <a:buNone/>
              <a:defRPr sz="900"/>
            </a:lvl4pPr>
            <a:lvl5pPr marL="1828324" indent="0">
              <a:buNone/>
              <a:defRPr sz="900"/>
            </a:lvl5pPr>
            <a:lvl6pPr marL="2285048" indent="0">
              <a:buNone/>
              <a:defRPr sz="900"/>
            </a:lvl6pPr>
            <a:lvl7pPr marL="2742248" indent="0">
              <a:buNone/>
              <a:defRPr sz="900"/>
            </a:lvl7pPr>
            <a:lvl8pPr marL="3199448" indent="0">
              <a:buNone/>
              <a:defRPr sz="900"/>
            </a:lvl8pPr>
            <a:lvl9pPr marL="365664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54271023"/>
      </p:ext>
    </p:extLst>
  </p:cSld>
  <p:clrMapOvr>
    <a:masterClrMapping/>
  </p:clrMapOvr>
  <p:transition spd="slow" advClick="0" advTm="2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121" y="1199781"/>
            <a:ext cx="8229759" cy="339461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75995471"/>
      </p:ext>
    </p:extLst>
  </p:cSld>
  <p:clrMapOvr>
    <a:masterClrMapping/>
  </p:clrMapOvr>
  <p:transition spd="slow" advClick="0" advTm="200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36" y="206311"/>
            <a:ext cx="2057043" cy="43880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121" y="206311"/>
            <a:ext cx="6020342" cy="438808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0749054"/>
      </p:ext>
    </p:extLst>
  </p:cSld>
  <p:clrMapOvr>
    <a:masterClrMapping/>
  </p:clrMapOvr>
  <p:transition spd="slow" advClick="0" advTm="200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208991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10145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74348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711429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816043"/>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001057"/>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935657"/>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856069"/>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2028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611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2763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62606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7772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5930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80401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392150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903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6319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36526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377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95299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392465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535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59032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772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62880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455698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9339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95070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8588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5673702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320305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9182047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200151"/>
            <a:ext cx="53959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200151"/>
            <a:ext cx="5397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508148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081420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11.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9.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12.xml"/><Relationship Id="rId4"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30.png"/><Relationship Id="rId5" Type="http://schemas.openxmlformats.org/officeDocument/2006/relationships/theme" Target="../theme/theme13.xml"/><Relationship Id="rId4"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08.xml"/><Relationship Id="rId7" Type="http://schemas.openxmlformats.org/officeDocument/2006/relationships/image" Target="../media/image32.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33.jp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jp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5" Type="http://schemas.openxmlformats.org/officeDocument/2006/relationships/image" Target="../media/image13.jpeg"/><Relationship Id="rId4" Type="http://schemas.microsoft.com/office/2007/relationships/hdphoto" Target="../media/hdphoto4.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6.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4966948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ransition spd="slow" advClick="0" advTm="2000">
    <p:comb/>
  </p:transition>
  <p:txStyles>
    <p:titleStyle>
      <a:lvl1pPr algn="ctr" defTabSz="799624" rtl="0" fontAlgn="base">
        <a:spcBef>
          <a:spcPct val="0"/>
        </a:spcBef>
        <a:spcAft>
          <a:spcPct val="0"/>
        </a:spcAft>
        <a:defRPr sz="2700" b="1">
          <a:solidFill>
            <a:srgbClr val="FFFFFF"/>
          </a:solidFill>
          <a:latin typeface="+mj-lt"/>
          <a:ea typeface="+mj-ea"/>
          <a:cs typeface="+mj-cs"/>
        </a:defRPr>
      </a:lvl1pPr>
      <a:lvl2pPr algn="ctr" defTabSz="799624" rtl="0" fontAlgn="base">
        <a:spcBef>
          <a:spcPct val="0"/>
        </a:spcBef>
        <a:spcAft>
          <a:spcPct val="0"/>
        </a:spcAft>
        <a:defRPr sz="2700" b="1">
          <a:solidFill>
            <a:srgbClr val="FFFFFF"/>
          </a:solidFill>
          <a:latin typeface="Verdana" panose="020B0604030504040204" pitchFamily="34" charset="0"/>
        </a:defRPr>
      </a:lvl2pPr>
      <a:lvl3pPr algn="ctr" defTabSz="799624" rtl="0" fontAlgn="base">
        <a:spcBef>
          <a:spcPct val="0"/>
        </a:spcBef>
        <a:spcAft>
          <a:spcPct val="0"/>
        </a:spcAft>
        <a:defRPr sz="2700" b="1">
          <a:solidFill>
            <a:srgbClr val="FFFFFF"/>
          </a:solidFill>
          <a:latin typeface="Verdana" panose="020B0604030504040204" pitchFamily="34" charset="0"/>
        </a:defRPr>
      </a:lvl3pPr>
      <a:lvl4pPr algn="ctr" defTabSz="799624" rtl="0" fontAlgn="base">
        <a:spcBef>
          <a:spcPct val="0"/>
        </a:spcBef>
        <a:spcAft>
          <a:spcPct val="0"/>
        </a:spcAft>
        <a:defRPr sz="2700" b="1">
          <a:solidFill>
            <a:srgbClr val="FFFFFF"/>
          </a:solidFill>
          <a:latin typeface="Verdana" panose="020B0604030504040204" pitchFamily="34" charset="0"/>
        </a:defRPr>
      </a:lvl4pPr>
      <a:lvl5pPr algn="ctr" defTabSz="799624" rtl="0" fontAlgn="base">
        <a:spcBef>
          <a:spcPct val="0"/>
        </a:spcBef>
        <a:spcAft>
          <a:spcPct val="0"/>
        </a:spcAft>
        <a:defRPr sz="2700" b="1">
          <a:solidFill>
            <a:srgbClr val="FFFFFF"/>
          </a:solidFill>
          <a:latin typeface="Verdana" panose="020B0604030504040204" pitchFamily="34" charset="0"/>
        </a:defRPr>
      </a:lvl5pPr>
      <a:lvl6pPr marL="457200" algn="ctr" defTabSz="799624" rtl="0" fontAlgn="base">
        <a:spcBef>
          <a:spcPct val="0"/>
        </a:spcBef>
        <a:spcAft>
          <a:spcPct val="0"/>
        </a:spcAft>
        <a:defRPr sz="2700" b="1">
          <a:solidFill>
            <a:srgbClr val="FFFFFF"/>
          </a:solidFill>
          <a:latin typeface="Verdana" panose="020B0604030504040204" pitchFamily="34" charset="0"/>
        </a:defRPr>
      </a:lvl6pPr>
      <a:lvl7pPr marL="913924" algn="ctr" defTabSz="799624" rtl="0" fontAlgn="base">
        <a:spcBef>
          <a:spcPct val="0"/>
        </a:spcBef>
        <a:spcAft>
          <a:spcPct val="0"/>
        </a:spcAft>
        <a:defRPr sz="2700" b="1">
          <a:solidFill>
            <a:srgbClr val="FFFFFF"/>
          </a:solidFill>
          <a:latin typeface="Verdana" panose="020B0604030504040204" pitchFamily="34" charset="0"/>
        </a:defRPr>
      </a:lvl7pPr>
      <a:lvl8pPr marL="1371124" algn="ctr" defTabSz="799624" rtl="0" fontAlgn="base">
        <a:spcBef>
          <a:spcPct val="0"/>
        </a:spcBef>
        <a:spcAft>
          <a:spcPct val="0"/>
        </a:spcAft>
        <a:defRPr sz="2700" b="1">
          <a:solidFill>
            <a:srgbClr val="FFFFFF"/>
          </a:solidFill>
          <a:latin typeface="Verdana" panose="020B0604030504040204" pitchFamily="34" charset="0"/>
        </a:defRPr>
      </a:lvl8pPr>
      <a:lvl9pPr marL="1828324" algn="ctr" defTabSz="799624" rtl="0" fontAlgn="base">
        <a:spcBef>
          <a:spcPct val="0"/>
        </a:spcBef>
        <a:spcAft>
          <a:spcPct val="0"/>
        </a:spcAft>
        <a:defRPr sz="2700" b="1">
          <a:solidFill>
            <a:srgbClr val="FFFFFF"/>
          </a:solidFill>
          <a:latin typeface="Verdana" panose="020B0604030504040204" pitchFamily="34" charset="0"/>
        </a:defRPr>
      </a:lvl9pPr>
    </p:titleStyle>
    <p:bodyStyle>
      <a:lvl1pPr marL="300038" indent="-300038" algn="l" defTabSz="799624" rtl="0" fontAlgn="base">
        <a:spcBef>
          <a:spcPct val="20000"/>
        </a:spcBef>
        <a:spcAft>
          <a:spcPct val="0"/>
        </a:spcAft>
        <a:buClr>
          <a:schemeClr val="hlink"/>
        </a:buClr>
        <a:buFont typeface="Wingdings" panose="05000000000000000000" pitchFamily="2" charset="2"/>
        <a:defRPr sz="2400">
          <a:solidFill>
            <a:schemeClr val="tx1"/>
          </a:solidFill>
          <a:latin typeface="+mn-lt"/>
          <a:ea typeface="+mn-ea"/>
          <a:cs typeface="+mn-cs"/>
        </a:defRPr>
      </a:lvl1pPr>
      <a:lvl2pPr marL="650558" indent="-250508" algn="l" defTabSz="799624" rtl="0" fontAlgn="base">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999649" indent="-200025" algn="l" defTabSz="799624" rtl="0" fontAlgn="base">
        <a:spcBef>
          <a:spcPct val="20000"/>
        </a:spcBef>
        <a:spcAft>
          <a:spcPct val="0"/>
        </a:spcAft>
        <a:buClr>
          <a:schemeClr val="tx1"/>
        </a:buClr>
        <a:buChar char="•"/>
        <a:defRPr sz="2100">
          <a:solidFill>
            <a:schemeClr val="tx1"/>
          </a:solidFill>
          <a:latin typeface="Arial" panose="020B0604020202020204" pitchFamily="34" charset="0"/>
        </a:defRPr>
      </a:lvl3pPr>
      <a:lvl4pPr marL="1399699" indent="-200025" algn="l" defTabSz="799624" rtl="0" fontAlgn="base">
        <a:spcBef>
          <a:spcPct val="20000"/>
        </a:spcBef>
        <a:spcAft>
          <a:spcPct val="0"/>
        </a:spcAft>
        <a:buChar char="–"/>
        <a:defRPr sz="1699">
          <a:solidFill>
            <a:schemeClr val="tx1"/>
          </a:solidFill>
          <a:latin typeface="Arial" panose="020B0604020202020204" pitchFamily="34" charset="0"/>
        </a:defRPr>
      </a:lvl4pPr>
      <a:lvl5pPr marL="1799749" indent="-200025" algn="l" defTabSz="799624" rtl="0" fontAlgn="base">
        <a:spcBef>
          <a:spcPct val="20000"/>
        </a:spcBef>
        <a:spcAft>
          <a:spcPct val="0"/>
        </a:spcAft>
        <a:buChar char="»"/>
        <a:defRPr sz="1699">
          <a:solidFill>
            <a:schemeClr val="tx1"/>
          </a:solidFill>
          <a:latin typeface="Arial" panose="020B0604020202020204" pitchFamily="34" charset="0"/>
        </a:defRPr>
      </a:lvl5pPr>
      <a:lvl6pPr marL="2256473" indent="-200025" algn="l" defTabSz="799624" rtl="0" fontAlgn="base">
        <a:spcBef>
          <a:spcPct val="20000"/>
        </a:spcBef>
        <a:spcAft>
          <a:spcPct val="0"/>
        </a:spcAft>
        <a:buChar char="»"/>
        <a:defRPr sz="1699">
          <a:solidFill>
            <a:schemeClr val="tx1"/>
          </a:solidFill>
          <a:latin typeface="Arial" panose="020B0604020202020204" pitchFamily="34" charset="0"/>
        </a:defRPr>
      </a:lvl6pPr>
      <a:lvl7pPr marL="2713673" indent="-200025" algn="l" defTabSz="799624" rtl="0" fontAlgn="base">
        <a:spcBef>
          <a:spcPct val="20000"/>
        </a:spcBef>
        <a:spcAft>
          <a:spcPct val="0"/>
        </a:spcAft>
        <a:buChar char="»"/>
        <a:defRPr sz="1699">
          <a:solidFill>
            <a:schemeClr val="tx1"/>
          </a:solidFill>
          <a:latin typeface="Arial" panose="020B0604020202020204" pitchFamily="34" charset="0"/>
        </a:defRPr>
      </a:lvl7pPr>
      <a:lvl8pPr marL="3170873" indent="-200025" algn="l" defTabSz="799624" rtl="0" fontAlgn="base">
        <a:spcBef>
          <a:spcPct val="20000"/>
        </a:spcBef>
        <a:spcAft>
          <a:spcPct val="0"/>
        </a:spcAft>
        <a:buChar char="»"/>
        <a:defRPr sz="1699">
          <a:solidFill>
            <a:schemeClr val="tx1"/>
          </a:solidFill>
          <a:latin typeface="Arial" panose="020B0604020202020204" pitchFamily="34" charset="0"/>
        </a:defRPr>
      </a:lvl8pPr>
      <a:lvl9pPr marL="3628073" indent="-200025" algn="l" defTabSz="799624" rtl="0" fontAlgn="base">
        <a:spcBef>
          <a:spcPct val="20000"/>
        </a:spcBef>
        <a:spcAft>
          <a:spcPct val="0"/>
        </a:spcAft>
        <a:buChar char="»"/>
        <a:defRPr sz="1699">
          <a:solidFill>
            <a:schemeClr val="tx1"/>
          </a:solidFill>
          <a:latin typeface="Arial" panose="020B0604020202020204" pitchFamily="34" charset="0"/>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3924" algn="l" defTabSz="913924" rtl="0" eaLnBrk="1" latinLnBrk="0" hangingPunct="1">
        <a:defRPr sz="1800" kern="1200">
          <a:solidFill>
            <a:schemeClr val="tx1"/>
          </a:solidFill>
          <a:latin typeface="+mn-lt"/>
          <a:ea typeface="+mn-ea"/>
          <a:cs typeface="+mn-cs"/>
        </a:defRPr>
      </a:lvl3pPr>
      <a:lvl4pPr marL="1371124" algn="l" defTabSz="913924" rtl="0" eaLnBrk="1" latinLnBrk="0" hangingPunct="1">
        <a:defRPr sz="1800" kern="1200">
          <a:solidFill>
            <a:schemeClr val="tx1"/>
          </a:solidFill>
          <a:latin typeface="+mn-lt"/>
          <a:ea typeface="+mn-ea"/>
          <a:cs typeface="+mn-cs"/>
        </a:defRPr>
      </a:lvl4pPr>
      <a:lvl5pPr marL="1828324" algn="l" defTabSz="913924" rtl="0" eaLnBrk="1" latinLnBrk="0" hangingPunct="1">
        <a:defRPr sz="1800" kern="1200">
          <a:solidFill>
            <a:schemeClr val="tx1"/>
          </a:solidFill>
          <a:latin typeface="+mn-lt"/>
          <a:ea typeface="+mn-ea"/>
          <a:cs typeface="+mn-cs"/>
        </a:defRPr>
      </a:lvl5pPr>
      <a:lvl6pPr marL="2285048" algn="l" defTabSz="913924" rtl="0" eaLnBrk="1" latinLnBrk="0" hangingPunct="1">
        <a:defRPr sz="1800" kern="1200">
          <a:solidFill>
            <a:schemeClr val="tx1"/>
          </a:solidFill>
          <a:latin typeface="+mn-lt"/>
          <a:ea typeface="+mn-ea"/>
          <a:cs typeface="+mn-cs"/>
        </a:defRPr>
      </a:lvl6pPr>
      <a:lvl7pPr marL="2742248" algn="l" defTabSz="913924" rtl="0" eaLnBrk="1" latinLnBrk="0" hangingPunct="1">
        <a:defRPr sz="1800" kern="1200">
          <a:solidFill>
            <a:schemeClr val="tx1"/>
          </a:solidFill>
          <a:latin typeface="+mn-lt"/>
          <a:ea typeface="+mn-ea"/>
          <a:cs typeface="+mn-cs"/>
        </a:defRPr>
      </a:lvl7pPr>
      <a:lvl8pPr marL="3199448" algn="l" defTabSz="913924" rtl="0" eaLnBrk="1" latinLnBrk="0" hangingPunct="1">
        <a:defRPr sz="1800" kern="1200">
          <a:solidFill>
            <a:schemeClr val="tx1"/>
          </a:solidFill>
          <a:latin typeface="+mn-lt"/>
          <a:ea typeface="+mn-ea"/>
          <a:cs typeface="+mn-cs"/>
        </a:defRPr>
      </a:lvl8pPr>
      <a:lvl9pPr marL="3656648" algn="l" defTabSz="91392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11046985"/>
      </p:ext>
    </p:extLst>
  </p:cSld>
  <p:clrMap bg1="lt1" tx1="dk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9144793" cy="5143946"/>
          </a:xfrm>
          <a:prstGeom prst="rect">
            <a:avLst/>
          </a:prstGeom>
        </p:spPr>
      </p:pic>
    </p:spTree>
    <p:extLst>
      <p:ext uri="{BB962C8B-B14F-4D97-AF65-F5344CB8AC3E}">
        <p14:creationId xmlns:p14="http://schemas.microsoft.com/office/powerpoint/2010/main" val="344484070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3826264"/>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t>2021/11/13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7307995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AC91E5F-9BD5-49A2-BB11-37556073DA36}" type="datetimeFigureOut">
              <a:rPr lang="en-US" smtClean="0"/>
              <a:t>11/13/2021</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218368030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11492"/>
          <a:stretch/>
        </p:blipFill>
        <p:spPr>
          <a:xfrm>
            <a:off x="0" y="0"/>
            <a:ext cx="9144000" cy="5143500"/>
          </a:xfrm>
          <a:prstGeom prst="rect">
            <a:avLst/>
          </a:prstGeom>
        </p:spPr>
      </p:pic>
      <p:pic>
        <p:nvPicPr>
          <p:cNvPr id="4" name="图片 3"/>
          <p:cNvPicPr>
            <a:picLocks noChangeAspect="1"/>
          </p:cNvPicPr>
          <p:nvPr userDrawn="1"/>
        </p:nvPicPr>
        <p:blipFill rotWithShape="1">
          <a:blip r:embed="rId7">
            <a:extLst>
              <a:ext uri="{28A0092B-C50C-407E-A947-70E740481C1C}">
                <a14:useLocalDpi xmlns:a14="http://schemas.microsoft.com/office/drawing/2010/main" val="0"/>
              </a:ext>
            </a:extLst>
          </a:blip>
          <a:srcRect b="27580"/>
          <a:stretch/>
        </p:blipFill>
        <p:spPr>
          <a:xfrm>
            <a:off x="0" y="2525709"/>
            <a:ext cx="9144000" cy="2617791"/>
          </a:xfrm>
          <a:prstGeom prst="rect">
            <a:avLst/>
          </a:prstGeom>
        </p:spPr>
      </p:pic>
    </p:spTree>
    <p:extLst>
      <p:ext uri="{BB962C8B-B14F-4D97-AF65-F5344CB8AC3E}">
        <p14:creationId xmlns:p14="http://schemas.microsoft.com/office/powerpoint/2010/main" val="4045320778"/>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3000" r="-23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274982F-DF9E-4406-8FA0-B90CE92AB8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22885C9-6938-494B-AD38-7B79E89262B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345DBB-3981-4C29-896E-3FC6218E0D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884A525-2FB2-42E1-9408-094051DC2015}" type="datetimeFigureOut">
              <a:rPr lang="zh-CN" altLang="en-US" smtClean="0"/>
              <a:t>2021/11/13</a:t>
            </a:fld>
            <a:endParaRPr lang="zh-CN" altLang="en-US"/>
          </a:p>
        </p:txBody>
      </p:sp>
      <p:sp>
        <p:nvSpPr>
          <p:cNvPr id="5" name="页脚占位符 4">
            <a:extLst>
              <a:ext uri="{FF2B5EF4-FFF2-40B4-BE49-F238E27FC236}">
                <a16:creationId xmlns:a16="http://schemas.microsoft.com/office/drawing/2014/main" id="{3C844A4E-0D46-4F5D-89BA-B8DD39BF2E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A2862E-28DD-441F-8C5E-9D69740D02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198111132"/>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8FA647-C6ED-4C22-A53B-30EE0CE8803A}"/>
              </a:ext>
            </a:extLst>
          </p:cNvPr>
          <p:cNvGrpSpPr/>
          <p:nvPr userDrawn="1"/>
        </p:nvGrpSpPr>
        <p:grpSpPr>
          <a:xfrm>
            <a:off x="2711022" y="1692075"/>
            <a:ext cx="3286762" cy="1913810"/>
            <a:chOff x="3614696" y="2256098"/>
            <a:chExt cx="4382349" cy="2551747"/>
          </a:xfrm>
        </p:grpSpPr>
        <p:grpSp>
          <p:nvGrpSpPr>
            <p:cNvPr id="3" name="Group 2">
              <a:extLst>
                <a:ext uri="{FF2B5EF4-FFF2-40B4-BE49-F238E27FC236}">
                  <a16:creationId xmlns:a16="http://schemas.microsoft.com/office/drawing/2014/main" id="{29E57989-2429-4F4C-9E9D-E16828501E1A}"/>
                </a:ext>
              </a:extLst>
            </p:cNvPr>
            <p:cNvGrpSpPr/>
            <p:nvPr userDrawn="1"/>
          </p:nvGrpSpPr>
          <p:grpSpPr>
            <a:xfrm>
              <a:off x="3614696" y="2256098"/>
              <a:ext cx="4382349" cy="1781776"/>
              <a:chOff x="4065548" y="1655206"/>
              <a:chExt cx="4382349" cy="1781776"/>
            </a:xfrm>
          </p:grpSpPr>
          <p:pic>
            <p:nvPicPr>
              <p:cNvPr id="5" name="Picture 4">
                <a:extLst>
                  <a:ext uri="{FF2B5EF4-FFF2-40B4-BE49-F238E27FC236}">
                    <a16:creationId xmlns:a16="http://schemas.microsoft.com/office/drawing/2014/main" id="{DCC5DA6B-D13B-4EFC-A9C7-24D27320BDDB}"/>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id="{0BE32D17-8858-4CAC-B45D-7FCC2DC2F4E7}"/>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id="{2DABD720-A7D9-4105-8C96-68C60049EF25}"/>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cs typeface="Times New Roman" panose="02020603050405020304" pitchFamily="18" charset="0"/>
                  </a:rPr>
                  <a:t>BÀI SOẠN CỦA </a:t>
                </a:r>
              </a:p>
              <a:p>
                <a:pPr algn="ctr" defTabSz="685783"/>
                <a:r>
                  <a:rPr lang="en-US" sz="2100" b="1" dirty="0">
                    <a:solidFill>
                      <a:srgbClr val="FF0000"/>
                    </a:solidFill>
                    <a:cs typeface="Times New Roman" panose="02020603050405020304" pitchFamily="18" charset="0"/>
                  </a:rPr>
                  <a:t>LAN H</a:t>
                </a:r>
                <a:r>
                  <a:rPr lang="vi-VN" sz="2100" b="1" dirty="0">
                    <a:solidFill>
                      <a:srgbClr val="FF0000"/>
                    </a:solidFill>
                    <a:cs typeface="Times New Roman" panose="02020603050405020304" pitchFamily="18" charset="0"/>
                  </a:rPr>
                  <a:t>ƯƠN</a:t>
                </a:r>
                <a:r>
                  <a:rPr lang="en-US" sz="2100"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id="{E0E9EE64-27F8-4181-B451-B4232D55448F}"/>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id="{0A9A9B9B-533A-40F1-B64C-FC4FD3AB074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7505469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620572" rtl="0" eaLnBrk="1" latinLnBrk="0" hangingPunct="1">
        <a:spcBef>
          <a:spcPct val="0"/>
        </a:spcBef>
        <a:buNone/>
        <a:defRPr sz="3017" kern="1200">
          <a:solidFill>
            <a:schemeClr val="tx1"/>
          </a:solidFill>
          <a:latin typeface="+mj-lt"/>
          <a:ea typeface="+mj-ea"/>
          <a:cs typeface="+mj-cs"/>
        </a:defRPr>
      </a:lvl1pPr>
    </p:titleStyle>
    <p:bodyStyle>
      <a:lvl1pPr marL="232745" indent="-232745" algn="l" defTabSz="620572" rtl="0" eaLnBrk="1" latinLnBrk="0" hangingPunct="1">
        <a:spcBef>
          <a:spcPct val="20000"/>
        </a:spcBef>
        <a:buFont typeface="Arial" pitchFamily="34" charset="0"/>
        <a:buChar char="•"/>
        <a:defRPr sz="2194" kern="1200">
          <a:solidFill>
            <a:schemeClr val="tx1"/>
          </a:solidFill>
          <a:latin typeface="+mn-lt"/>
          <a:ea typeface="+mn-ea"/>
          <a:cs typeface="+mn-cs"/>
        </a:defRPr>
      </a:lvl1pPr>
      <a:lvl2pPr marL="504233" indent="-193952" algn="l" defTabSz="620572" rtl="0" eaLnBrk="1" latinLnBrk="0" hangingPunct="1">
        <a:spcBef>
          <a:spcPct val="20000"/>
        </a:spcBef>
        <a:buFont typeface="Arial" pitchFamily="34" charset="0"/>
        <a:buChar char="–"/>
        <a:defRPr sz="1919" kern="1200">
          <a:solidFill>
            <a:schemeClr val="tx1"/>
          </a:solidFill>
          <a:latin typeface="+mn-lt"/>
          <a:ea typeface="+mn-ea"/>
          <a:cs typeface="+mn-cs"/>
        </a:defRPr>
      </a:lvl2pPr>
      <a:lvl3pPr marL="775730" indent="-155161" algn="l" defTabSz="620572" rtl="0" eaLnBrk="1" latinLnBrk="0" hangingPunct="1">
        <a:spcBef>
          <a:spcPct val="20000"/>
        </a:spcBef>
        <a:buFont typeface="Arial" pitchFamily="34" charset="0"/>
        <a:buChar char="•"/>
        <a:defRPr sz="1645" kern="1200">
          <a:solidFill>
            <a:schemeClr val="tx1"/>
          </a:solidFill>
          <a:latin typeface="+mn-lt"/>
          <a:ea typeface="+mn-ea"/>
          <a:cs typeface="+mn-cs"/>
        </a:defRPr>
      </a:lvl3pPr>
      <a:lvl4pPr marL="1085977"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4pPr>
      <a:lvl5pPr marL="1396299"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5pPr>
      <a:lvl6pPr marL="1706576"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6pPr>
      <a:lvl7pPr marL="2016866"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7pPr>
      <a:lvl8pPr marL="2327189"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8pPr>
      <a:lvl9pPr marL="2637434"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9pPr>
    </p:bodyStyle>
    <p:otherStyle>
      <a:defPPr>
        <a:defRPr lang="zh-CN"/>
      </a:defPPr>
      <a:lvl1pPr marL="0" algn="l" defTabSz="620572" rtl="0" eaLnBrk="1" latinLnBrk="0" hangingPunct="1">
        <a:defRPr sz="1279" kern="1200">
          <a:solidFill>
            <a:schemeClr val="tx1"/>
          </a:solidFill>
          <a:latin typeface="+mn-lt"/>
          <a:ea typeface="+mn-ea"/>
          <a:cs typeface="+mn-cs"/>
        </a:defRPr>
      </a:lvl1pPr>
      <a:lvl2pPr marL="310248" algn="l" defTabSz="620572" rtl="0" eaLnBrk="1" latinLnBrk="0" hangingPunct="1">
        <a:defRPr sz="1279" kern="1200">
          <a:solidFill>
            <a:schemeClr val="tx1"/>
          </a:solidFill>
          <a:latin typeface="+mn-lt"/>
          <a:ea typeface="+mn-ea"/>
          <a:cs typeface="+mn-cs"/>
        </a:defRPr>
      </a:lvl2pPr>
      <a:lvl3pPr marL="620572" algn="l" defTabSz="620572" rtl="0" eaLnBrk="1" latinLnBrk="0" hangingPunct="1">
        <a:defRPr sz="1279" kern="1200">
          <a:solidFill>
            <a:schemeClr val="tx1"/>
          </a:solidFill>
          <a:latin typeface="+mn-lt"/>
          <a:ea typeface="+mn-ea"/>
          <a:cs typeface="+mn-cs"/>
        </a:defRPr>
      </a:lvl3pPr>
      <a:lvl4pPr marL="930852" algn="l" defTabSz="620572" rtl="0" eaLnBrk="1" latinLnBrk="0" hangingPunct="1">
        <a:defRPr sz="1279" kern="1200">
          <a:solidFill>
            <a:schemeClr val="tx1"/>
          </a:solidFill>
          <a:latin typeface="+mn-lt"/>
          <a:ea typeface="+mn-ea"/>
          <a:cs typeface="+mn-cs"/>
        </a:defRPr>
      </a:lvl4pPr>
      <a:lvl5pPr marL="1241138" algn="l" defTabSz="620572" rtl="0" eaLnBrk="1" latinLnBrk="0" hangingPunct="1">
        <a:defRPr sz="1279" kern="1200">
          <a:solidFill>
            <a:schemeClr val="tx1"/>
          </a:solidFill>
          <a:latin typeface="+mn-lt"/>
          <a:ea typeface="+mn-ea"/>
          <a:cs typeface="+mn-cs"/>
        </a:defRPr>
      </a:lvl5pPr>
      <a:lvl6pPr marL="1551459" algn="l" defTabSz="620572" rtl="0" eaLnBrk="1" latinLnBrk="0" hangingPunct="1">
        <a:defRPr sz="1279" kern="1200">
          <a:solidFill>
            <a:schemeClr val="tx1"/>
          </a:solidFill>
          <a:latin typeface="+mn-lt"/>
          <a:ea typeface="+mn-ea"/>
          <a:cs typeface="+mn-cs"/>
        </a:defRPr>
      </a:lvl6pPr>
      <a:lvl7pPr marL="1861703" algn="l" defTabSz="620572" rtl="0" eaLnBrk="1" latinLnBrk="0" hangingPunct="1">
        <a:defRPr sz="1279" kern="1200">
          <a:solidFill>
            <a:schemeClr val="tx1"/>
          </a:solidFill>
          <a:latin typeface="+mn-lt"/>
          <a:ea typeface="+mn-ea"/>
          <a:cs typeface="+mn-cs"/>
        </a:defRPr>
      </a:lvl7pPr>
      <a:lvl8pPr marL="2171950" algn="l" defTabSz="620572" rtl="0" eaLnBrk="1" latinLnBrk="0" hangingPunct="1">
        <a:defRPr sz="1279" kern="1200">
          <a:solidFill>
            <a:schemeClr val="tx1"/>
          </a:solidFill>
          <a:latin typeface="+mn-lt"/>
          <a:ea typeface="+mn-ea"/>
          <a:cs typeface="+mn-cs"/>
        </a:defRPr>
      </a:lvl8pPr>
      <a:lvl9pPr marL="2482269" algn="l" defTabSz="620572" rtl="0" eaLnBrk="1" latinLnBrk="0" hangingPunct="1">
        <a:defRPr sz="127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2021/11/13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76"/>
            <a:ext cx="2057400" cy="273844"/>
          </a:xfrm>
          <a:prstGeom prst="rect">
            <a:avLst/>
          </a:prstGeom>
        </p:spPr>
        <p:txBody>
          <a:bodyPr vert="horz" lIns="92612" tIns="46310" rIns="92612" bIns="46310" rtlCol="0" anchor="ctr"/>
          <a:lstStyle>
            <a:lvl1pPr algn="l">
              <a:defRPr sz="900">
                <a:solidFill>
                  <a:schemeClr val="tx1">
                    <a:tint val="75000"/>
                  </a:schemeClr>
                </a:solidFill>
              </a:defRPr>
            </a:lvl1pPr>
          </a:lstStyle>
          <a:p>
            <a:pPr defTabSz="342782"/>
            <a:fld id="{0DA2CC75-8280-4D50-8556-C2874ADEF926}" type="datetimeFigureOut">
              <a:rPr lang="zh-CN" altLang="en-US" smtClean="0">
                <a:solidFill>
                  <a:prstClr val="black">
                    <a:tint val="75000"/>
                  </a:prstClr>
                </a:solidFill>
              </a:rPr>
              <a:pPr defTabSz="342782"/>
              <a:t>2021/11/13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76"/>
            <a:ext cx="3086100" cy="273844"/>
          </a:xfrm>
          <a:prstGeom prst="rect">
            <a:avLst/>
          </a:prstGeom>
        </p:spPr>
        <p:txBody>
          <a:bodyPr vert="horz" lIns="92612" tIns="46310" rIns="92612" bIns="46310" rtlCol="0" anchor="ctr"/>
          <a:lstStyle>
            <a:lvl1pPr algn="ctr">
              <a:defRPr sz="900">
                <a:solidFill>
                  <a:schemeClr val="tx1">
                    <a:tint val="75000"/>
                  </a:schemeClr>
                </a:solidFill>
              </a:defRPr>
            </a:lvl1p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1" y="4767276"/>
            <a:ext cx="2057400" cy="273844"/>
          </a:xfrm>
          <a:prstGeom prst="rect">
            <a:avLst/>
          </a:prstGeom>
        </p:spPr>
        <p:txBody>
          <a:bodyPr vert="horz" lIns="92612" tIns="46310" rIns="92612" bIns="46310" rtlCol="0" anchor="ctr"/>
          <a:lstStyle>
            <a:lvl1pPr algn="r">
              <a:defRPr sz="900">
                <a:solidFill>
                  <a:schemeClr val="tx1">
                    <a:tint val="75000"/>
                  </a:schemeClr>
                </a:solidFill>
              </a:defRPr>
            </a:lvl1p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56353512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6855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2" indent="-171392" algn="l" defTabSz="68556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75" indent="-171392" algn="l" defTabSz="68556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6958" indent="-171392" algn="l" defTabSz="68556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9741"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2524"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5307"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8090"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70873"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13656"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567" rtl="0" eaLnBrk="1" latinLnBrk="0" hangingPunct="1">
        <a:defRPr sz="1425" kern="1200">
          <a:solidFill>
            <a:schemeClr val="tx1"/>
          </a:solidFill>
          <a:latin typeface="+mn-lt"/>
          <a:ea typeface="+mn-ea"/>
          <a:cs typeface="+mn-cs"/>
        </a:defRPr>
      </a:lvl1pPr>
      <a:lvl2pPr marL="342782" algn="l" defTabSz="685567" rtl="0" eaLnBrk="1" latinLnBrk="0" hangingPunct="1">
        <a:defRPr sz="1425" kern="1200">
          <a:solidFill>
            <a:schemeClr val="tx1"/>
          </a:solidFill>
          <a:latin typeface="+mn-lt"/>
          <a:ea typeface="+mn-ea"/>
          <a:cs typeface="+mn-cs"/>
        </a:defRPr>
      </a:lvl2pPr>
      <a:lvl3pPr marL="685567" algn="l" defTabSz="685567" rtl="0" eaLnBrk="1" latinLnBrk="0" hangingPunct="1">
        <a:defRPr sz="1425" kern="1200">
          <a:solidFill>
            <a:schemeClr val="tx1"/>
          </a:solidFill>
          <a:latin typeface="+mn-lt"/>
          <a:ea typeface="+mn-ea"/>
          <a:cs typeface="+mn-cs"/>
        </a:defRPr>
      </a:lvl3pPr>
      <a:lvl4pPr marL="1028349" algn="l" defTabSz="685567" rtl="0" eaLnBrk="1" latinLnBrk="0" hangingPunct="1">
        <a:defRPr sz="1425" kern="1200">
          <a:solidFill>
            <a:schemeClr val="tx1"/>
          </a:solidFill>
          <a:latin typeface="+mn-lt"/>
          <a:ea typeface="+mn-ea"/>
          <a:cs typeface="+mn-cs"/>
        </a:defRPr>
      </a:lvl4pPr>
      <a:lvl5pPr marL="1371134" algn="l" defTabSz="685567" rtl="0" eaLnBrk="1" latinLnBrk="0" hangingPunct="1">
        <a:defRPr sz="1425" kern="1200">
          <a:solidFill>
            <a:schemeClr val="tx1"/>
          </a:solidFill>
          <a:latin typeface="+mn-lt"/>
          <a:ea typeface="+mn-ea"/>
          <a:cs typeface="+mn-cs"/>
        </a:defRPr>
      </a:lvl5pPr>
      <a:lvl6pPr marL="1713917" algn="l" defTabSz="685567" rtl="0" eaLnBrk="1" latinLnBrk="0" hangingPunct="1">
        <a:defRPr sz="1425" kern="1200">
          <a:solidFill>
            <a:schemeClr val="tx1"/>
          </a:solidFill>
          <a:latin typeface="+mn-lt"/>
          <a:ea typeface="+mn-ea"/>
          <a:cs typeface="+mn-cs"/>
        </a:defRPr>
      </a:lvl6pPr>
      <a:lvl7pPr marL="2056699" algn="l" defTabSz="685567" rtl="0" eaLnBrk="1" latinLnBrk="0" hangingPunct="1">
        <a:defRPr sz="1425" kern="1200">
          <a:solidFill>
            <a:schemeClr val="tx1"/>
          </a:solidFill>
          <a:latin typeface="+mn-lt"/>
          <a:ea typeface="+mn-ea"/>
          <a:cs typeface="+mn-cs"/>
        </a:defRPr>
      </a:lvl7pPr>
      <a:lvl8pPr marL="2399482" algn="l" defTabSz="685567" rtl="0" eaLnBrk="1" latinLnBrk="0" hangingPunct="1">
        <a:defRPr sz="1425" kern="1200">
          <a:solidFill>
            <a:schemeClr val="tx1"/>
          </a:solidFill>
          <a:latin typeface="+mn-lt"/>
          <a:ea typeface="+mn-ea"/>
          <a:cs typeface="+mn-cs"/>
        </a:defRPr>
      </a:lvl8pPr>
      <a:lvl9pPr marL="2742266" algn="l" defTabSz="685567" rtl="0" eaLnBrk="1" latinLnBrk="0" hangingPunct="1">
        <a:defRPr sz="142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52">
                <a:solidFill>
                  <a:schemeClr val="tx1">
                    <a:tint val="75000"/>
                  </a:schemeClr>
                </a:solidFill>
              </a:defRPr>
            </a:lvl1pPr>
          </a:lstStyle>
          <a:p>
            <a:pPr defTabSz="649358"/>
            <a:fld id="{D997B5FA-0921-464F-AAE1-844C04324D75}" type="datetimeFigureOut">
              <a:rPr lang="zh-CN" altLang="en-US" smtClean="0">
                <a:solidFill>
                  <a:prstClr val="black">
                    <a:tint val="75000"/>
                  </a:prstClr>
                </a:solidFill>
              </a:rPr>
              <a:pPr defTabSz="649358"/>
              <a:t>2021/11/13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52">
                <a:solidFill>
                  <a:schemeClr val="tx1">
                    <a:tint val="75000"/>
                  </a:schemeClr>
                </a:solidFill>
              </a:defRPr>
            </a:lvl1pPr>
          </a:lstStyle>
          <a:p>
            <a:pPr defTabSz="649358"/>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52">
                <a:solidFill>
                  <a:schemeClr val="tx1">
                    <a:tint val="75000"/>
                  </a:schemeClr>
                </a:solidFill>
              </a:defRPr>
            </a:lvl1p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3108533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49358" rtl="0" eaLnBrk="1" latinLnBrk="0" hangingPunct="1">
        <a:lnSpc>
          <a:spcPct val="90000"/>
        </a:lnSpc>
        <a:spcBef>
          <a:spcPct val="0"/>
        </a:spcBef>
        <a:buNone/>
        <a:defRPr sz="3125" kern="1200">
          <a:solidFill>
            <a:schemeClr val="tx1"/>
          </a:solidFill>
          <a:latin typeface="+mj-lt"/>
          <a:ea typeface="+mj-ea"/>
          <a:cs typeface="+mj-cs"/>
        </a:defRPr>
      </a:lvl1pPr>
    </p:titleStyle>
    <p:bodyStyle>
      <a:lvl1pPr marL="162339" indent="-162339" algn="l" defTabSz="649358" rtl="0" eaLnBrk="1" latinLnBrk="0" hangingPunct="1">
        <a:lnSpc>
          <a:spcPct val="90000"/>
        </a:lnSpc>
        <a:spcBef>
          <a:spcPts val="710"/>
        </a:spcBef>
        <a:buFont typeface="Arial" panose="020B0604020202020204" pitchFamily="34" charset="0"/>
        <a:buChar char="•"/>
        <a:defRPr sz="1989" kern="1200">
          <a:solidFill>
            <a:schemeClr val="tx1"/>
          </a:solidFill>
          <a:latin typeface="+mn-lt"/>
          <a:ea typeface="+mn-ea"/>
          <a:cs typeface="+mn-cs"/>
        </a:defRPr>
      </a:lvl1pPr>
      <a:lvl2pPr marL="487019" indent="-162339" algn="l" defTabSz="649358" rtl="0" eaLnBrk="1" latinLnBrk="0" hangingPunct="1">
        <a:lnSpc>
          <a:spcPct val="90000"/>
        </a:lnSpc>
        <a:spcBef>
          <a:spcPts val="355"/>
        </a:spcBef>
        <a:buFont typeface="Arial" panose="020B0604020202020204" pitchFamily="34" charset="0"/>
        <a:buChar char="•"/>
        <a:defRPr sz="1704" kern="1200">
          <a:solidFill>
            <a:schemeClr val="tx1"/>
          </a:solidFill>
          <a:latin typeface="+mn-lt"/>
          <a:ea typeface="+mn-ea"/>
          <a:cs typeface="+mn-cs"/>
        </a:defRPr>
      </a:lvl2pPr>
      <a:lvl3pPr marL="811697" indent="-162339" algn="l" defTabSz="649358"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6376"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4pPr>
      <a:lvl5pPr marL="1461056"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5pPr>
      <a:lvl6pPr marL="1785734"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6pPr>
      <a:lvl7pPr marL="2110414"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7pPr>
      <a:lvl8pPr marL="2435092"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8pPr>
      <a:lvl9pPr marL="2759771"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9pPr>
    </p:bodyStyle>
    <p:otherStyle>
      <a:defPPr>
        <a:defRPr lang="zh-CN"/>
      </a:defPPr>
      <a:lvl1pPr marL="0" algn="l" defTabSz="649358" rtl="0" eaLnBrk="1" latinLnBrk="0" hangingPunct="1">
        <a:defRPr sz="1279" kern="1200">
          <a:solidFill>
            <a:schemeClr val="tx1"/>
          </a:solidFill>
          <a:latin typeface="+mn-lt"/>
          <a:ea typeface="+mn-ea"/>
          <a:cs typeface="+mn-cs"/>
        </a:defRPr>
      </a:lvl1pPr>
      <a:lvl2pPr marL="324679" algn="l" defTabSz="649358" rtl="0" eaLnBrk="1" latinLnBrk="0" hangingPunct="1">
        <a:defRPr sz="1279" kern="1200">
          <a:solidFill>
            <a:schemeClr val="tx1"/>
          </a:solidFill>
          <a:latin typeface="+mn-lt"/>
          <a:ea typeface="+mn-ea"/>
          <a:cs typeface="+mn-cs"/>
        </a:defRPr>
      </a:lvl2pPr>
      <a:lvl3pPr marL="649358" algn="l" defTabSz="649358" rtl="0" eaLnBrk="1" latinLnBrk="0" hangingPunct="1">
        <a:defRPr sz="1279" kern="1200">
          <a:solidFill>
            <a:schemeClr val="tx1"/>
          </a:solidFill>
          <a:latin typeface="+mn-lt"/>
          <a:ea typeface="+mn-ea"/>
          <a:cs typeface="+mn-cs"/>
        </a:defRPr>
      </a:lvl3pPr>
      <a:lvl4pPr marL="974037" algn="l" defTabSz="649358" rtl="0" eaLnBrk="1" latinLnBrk="0" hangingPunct="1">
        <a:defRPr sz="1279" kern="1200">
          <a:solidFill>
            <a:schemeClr val="tx1"/>
          </a:solidFill>
          <a:latin typeface="+mn-lt"/>
          <a:ea typeface="+mn-ea"/>
          <a:cs typeface="+mn-cs"/>
        </a:defRPr>
      </a:lvl4pPr>
      <a:lvl5pPr marL="1298716" algn="l" defTabSz="649358" rtl="0" eaLnBrk="1" latinLnBrk="0" hangingPunct="1">
        <a:defRPr sz="1279" kern="1200">
          <a:solidFill>
            <a:schemeClr val="tx1"/>
          </a:solidFill>
          <a:latin typeface="+mn-lt"/>
          <a:ea typeface="+mn-ea"/>
          <a:cs typeface="+mn-cs"/>
        </a:defRPr>
      </a:lvl5pPr>
      <a:lvl6pPr marL="1623395" algn="l" defTabSz="649358" rtl="0" eaLnBrk="1" latinLnBrk="0" hangingPunct="1">
        <a:defRPr sz="1279" kern="1200">
          <a:solidFill>
            <a:schemeClr val="tx1"/>
          </a:solidFill>
          <a:latin typeface="+mn-lt"/>
          <a:ea typeface="+mn-ea"/>
          <a:cs typeface="+mn-cs"/>
        </a:defRPr>
      </a:lvl6pPr>
      <a:lvl7pPr marL="1948074" algn="l" defTabSz="649358" rtl="0" eaLnBrk="1" latinLnBrk="0" hangingPunct="1">
        <a:defRPr sz="1279" kern="1200">
          <a:solidFill>
            <a:schemeClr val="tx1"/>
          </a:solidFill>
          <a:latin typeface="+mn-lt"/>
          <a:ea typeface="+mn-ea"/>
          <a:cs typeface="+mn-cs"/>
        </a:defRPr>
      </a:lvl7pPr>
      <a:lvl8pPr marL="2272753" algn="l" defTabSz="649358" rtl="0" eaLnBrk="1" latinLnBrk="0" hangingPunct="1">
        <a:defRPr sz="1279" kern="1200">
          <a:solidFill>
            <a:schemeClr val="tx1"/>
          </a:solidFill>
          <a:latin typeface="+mn-lt"/>
          <a:ea typeface="+mn-ea"/>
          <a:cs typeface="+mn-cs"/>
        </a:defRPr>
      </a:lvl8pPr>
      <a:lvl9pPr marL="2597432" algn="l" defTabSz="649358" rtl="0" eaLnBrk="1" latinLnBrk="0" hangingPunct="1">
        <a:defRPr sz="127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6.wdp"/><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84.xml"/><Relationship Id="rId4" Type="http://schemas.openxmlformats.org/officeDocument/2006/relationships/image" Target="../media/image6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0.wdp"/><Relationship Id="rId3" Type="http://schemas.openxmlformats.org/officeDocument/2006/relationships/image" Target="../media/image66.jpg"/><Relationship Id="rId7" Type="http://schemas.openxmlformats.org/officeDocument/2006/relationships/image" Target="../media/image68.png"/><Relationship Id="rId12"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slide" Target="slide15.xml"/><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slide" Target="slide14.xml"/><Relationship Id="rId9" Type="http://schemas.openxmlformats.org/officeDocument/2006/relationships/slide" Target="slide13.xml"/><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image" Target="../media/image79.png"/><Relationship Id="rId2" Type="http://schemas.openxmlformats.org/officeDocument/2006/relationships/image" Target="../media/image75.jpg"/><Relationship Id="rId1" Type="http://schemas.openxmlformats.org/officeDocument/2006/relationships/slideLayout" Target="../slideLayouts/slideLayout10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 Target="slide12.xml"/><Relationship Id="rId7" Type="http://schemas.openxmlformats.org/officeDocument/2006/relationships/image" Target="../media/image82.png"/><Relationship Id="rId2" Type="http://schemas.openxmlformats.org/officeDocument/2006/relationships/image" Target="../media/image80.jpg"/><Relationship Id="rId1" Type="http://schemas.openxmlformats.org/officeDocument/2006/relationships/slideLayout" Target="../slideLayouts/slideLayout101.xml"/><Relationship Id="rId6" Type="http://schemas.openxmlformats.org/officeDocument/2006/relationships/image" Target="../media/image81.png"/><Relationship Id="rId5" Type="http://schemas.microsoft.com/office/2007/relationships/hdphoto" Target="../media/hdphoto9.wdp"/><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7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10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4.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6.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107.xml"/><Relationship Id="rId6" Type="http://schemas.openxmlformats.org/officeDocument/2006/relationships/image" Target="../media/image95.png"/><Relationship Id="rId5" Type="http://schemas.openxmlformats.org/officeDocument/2006/relationships/image" Target="../media/image86.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1"/>
            <a:ext cx="9144000" cy="5006800"/>
          </a:xfrm>
          <a:prstGeom prst="rect">
            <a:avLst/>
          </a:prstGeom>
        </p:spPr>
      </p:pic>
      <p:sp>
        <p:nvSpPr>
          <p:cNvPr id="20" name="Freeform 9"/>
          <p:cNvSpPr/>
          <p:nvPr/>
        </p:nvSpPr>
        <p:spPr bwMode="auto">
          <a:xfrm>
            <a:off x="1604173" y="397333"/>
            <a:ext cx="6084998" cy="3078865"/>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4935" tIns="32467" rIns="64935" bIns="32467" numCol="1" anchor="t" anchorCtr="0" compatLnSpc="1"/>
          <a:lstStyle/>
          <a:p>
            <a:pPr defTabSz="649358"/>
            <a:endParaRPr lang="zh-CN" altLang="en-US" sz="1279">
              <a:solidFill>
                <a:prstClr val="black"/>
              </a:solidFill>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813722" y="397333"/>
            <a:ext cx="7757252" cy="1785703"/>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171915" y="440020"/>
            <a:ext cx="1034511" cy="936298"/>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411646" y="2987368"/>
            <a:ext cx="1280703" cy="1231696"/>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049671" y="2356949"/>
            <a:ext cx="811303" cy="822035"/>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344" y="2781306"/>
            <a:ext cx="3298080" cy="2333592"/>
          </a:xfrm>
          <a:prstGeom prst="rect">
            <a:avLst/>
          </a:prstGeom>
        </p:spPr>
      </p:pic>
      <p:sp>
        <p:nvSpPr>
          <p:cNvPr id="11" name="TextBox 10">
            <a:extLst>
              <a:ext uri="{FF2B5EF4-FFF2-40B4-BE49-F238E27FC236}">
                <a16:creationId xmlns:a16="http://schemas.microsoft.com/office/drawing/2014/main" id="{53E4EB8A-FC98-4318-8A30-79DDC459D935}"/>
              </a:ext>
            </a:extLst>
          </p:cNvPr>
          <p:cNvSpPr txBox="1"/>
          <p:nvPr/>
        </p:nvSpPr>
        <p:spPr>
          <a:xfrm>
            <a:off x="2258312" y="417214"/>
            <a:ext cx="5281515" cy="461665"/>
          </a:xfrm>
          <a:prstGeom prst="rect">
            <a:avLst/>
          </a:prstGeom>
          <a:noFill/>
        </p:spPr>
        <p:txBody>
          <a:bodyPr wrap="square" rtlCol="0">
            <a:spAutoFit/>
          </a:bodyPr>
          <a:lstStyle/>
          <a:p>
            <a:pPr defTabSz="685754">
              <a:defRPr/>
            </a:pPr>
            <a:r>
              <a:rPr lang="en-US" sz="2400" dirty="0" err="1">
                <a:solidFill>
                  <a:prstClr val="black"/>
                </a:solidFill>
                <a:latin typeface="VNI-Avo" pitchFamily="2" charset="0"/>
              </a:rPr>
              <a:t>Tröôøng</a:t>
            </a:r>
            <a:r>
              <a:rPr lang="en-US" sz="2400" dirty="0">
                <a:solidFill>
                  <a:prstClr val="black"/>
                </a:solidFill>
                <a:latin typeface="VNI-Avo" pitchFamily="2" charset="0"/>
              </a:rPr>
              <a:t> </a:t>
            </a:r>
            <a:r>
              <a:rPr lang="en-US" sz="2400" dirty="0" err="1">
                <a:solidFill>
                  <a:prstClr val="black"/>
                </a:solidFill>
                <a:latin typeface="VNI-Avo" pitchFamily="2" charset="0"/>
              </a:rPr>
              <a:t>Tieåu</a:t>
            </a:r>
            <a:r>
              <a:rPr lang="en-US" sz="2400" dirty="0">
                <a:solidFill>
                  <a:prstClr val="black"/>
                </a:solidFill>
                <a:latin typeface="VNI-Avo" pitchFamily="2" charset="0"/>
              </a:rPr>
              <a:t> </a:t>
            </a:r>
            <a:r>
              <a:rPr lang="en-US" sz="2400" dirty="0" err="1">
                <a:solidFill>
                  <a:prstClr val="black"/>
                </a:solidFill>
                <a:latin typeface="VNI-Avo" pitchFamily="2" charset="0"/>
              </a:rPr>
              <a:t>hoï</a:t>
            </a:r>
            <a:r>
              <a:rPr lang="vi-VN" sz="2400" dirty="0">
                <a:solidFill>
                  <a:prstClr val="black"/>
                </a:solidFill>
                <a:latin typeface="VNI-Avo" pitchFamily="2" charset="0"/>
              </a:rPr>
              <a:t>c Trung Lập Hạ</a:t>
            </a:r>
            <a:endParaRPr lang="en-US" sz="2400" dirty="0">
              <a:solidFill>
                <a:prstClr val="black"/>
              </a:solidFill>
              <a:latin typeface="VNI-Avo" pitchFamily="2" charset="0"/>
            </a:endParaRPr>
          </a:p>
        </p:txBody>
      </p:sp>
      <p:sp>
        <p:nvSpPr>
          <p:cNvPr id="12" name="TextBox 11">
            <a:extLst>
              <a:ext uri="{FF2B5EF4-FFF2-40B4-BE49-F238E27FC236}">
                <a16:creationId xmlns:a16="http://schemas.microsoft.com/office/drawing/2014/main" id="{E741D4C3-FDD4-4B5C-BBED-CD5EC9CAC024}"/>
              </a:ext>
            </a:extLst>
          </p:cNvPr>
          <p:cNvSpPr txBox="1"/>
          <p:nvPr/>
        </p:nvSpPr>
        <p:spPr>
          <a:xfrm>
            <a:off x="1300451" y="826613"/>
            <a:ext cx="6511117" cy="1776127"/>
          </a:xfrm>
          <a:prstGeom prst="rect">
            <a:avLst/>
          </a:prstGeom>
          <a:noFill/>
        </p:spPr>
        <p:txBody>
          <a:bodyPr wrap="square">
            <a:spAutoFit/>
          </a:bodyPr>
          <a:lstStyle/>
          <a:p>
            <a:pPr algn="ctr" defTabSz="685754" fontAlgn="base">
              <a:spcBef>
                <a:spcPct val="0"/>
              </a:spcBef>
              <a:spcAft>
                <a:spcPct val="0"/>
              </a:spcAft>
              <a:defRPr/>
            </a:pPr>
            <a:endPar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754" fontAlgn="base">
              <a:spcBef>
                <a:spcPct val="0"/>
              </a:spcBef>
              <a:spcAft>
                <a:spcPct val="0"/>
              </a:spcAft>
              <a:defRPr/>
            </a:pP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a:t>
            </a:r>
          </a:p>
        </p:txBody>
      </p:sp>
      <p:sp>
        <p:nvSpPr>
          <p:cNvPr id="13" name="TextBox 12">
            <a:extLst>
              <a:ext uri="{FF2B5EF4-FFF2-40B4-BE49-F238E27FC236}">
                <a16:creationId xmlns:a16="http://schemas.microsoft.com/office/drawing/2014/main" id="{9BF5E349-DF76-4F01-B156-1BBBF76B33DF}"/>
              </a:ext>
            </a:extLst>
          </p:cNvPr>
          <p:cNvSpPr txBox="1"/>
          <p:nvPr/>
        </p:nvSpPr>
        <p:spPr>
          <a:xfrm>
            <a:off x="5003485" y="3803565"/>
            <a:ext cx="4903673" cy="830997"/>
          </a:xfrm>
          <a:prstGeom prst="rect">
            <a:avLst/>
          </a:prstGeom>
          <a:noFill/>
        </p:spPr>
        <p:txBody>
          <a:bodyPr wrap="square" rtlCol="0">
            <a:spAutoFit/>
          </a:bodyPr>
          <a:lstStyle/>
          <a:p>
            <a:pPr defTabSz="685754">
              <a:defRPr/>
            </a:pPr>
            <a:r>
              <a:rPr lang="en-US" sz="2400" i="1" dirty="0" err="1">
                <a:solidFill>
                  <a:prstClr val="black"/>
                </a:solidFill>
                <a:latin typeface="VNI-Avo" pitchFamily="2" charset="0"/>
              </a:rPr>
              <a:t>Giaùo</a:t>
            </a:r>
            <a:r>
              <a:rPr lang="en-US" sz="2400" i="1" dirty="0">
                <a:solidFill>
                  <a:prstClr val="black"/>
                </a:solidFill>
                <a:latin typeface="VNI-Avo" pitchFamily="2" charset="0"/>
              </a:rPr>
              <a:t> </a:t>
            </a:r>
            <a:r>
              <a:rPr lang="en-US" sz="2400" i="1" dirty="0" err="1">
                <a:solidFill>
                  <a:prstClr val="black"/>
                </a:solidFill>
                <a:latin typeface="VNI-Avo" pitchFamily="2" charset="0"/>
              </a:rPr>
              <a:t>vieân</a:t>
            </a:r>
            <a:r>
              <a:rPr lang="en-US" sz="2400" i="1" dirty="0">
                <a:solidFill>
                  <a:prstClr val="black"/>
                </a:solidFill>
                <a:latin typeface="VNI-Avo" pitchFamily="2" charset="0"/>
              </a:rPr>
              <a:t>: </a:t>
            </a:r>
          </a:p>
          <a:p>
            <a:pPr defTabSz="685754">
              <a:defRPr/>
            </a:pPr>
            <a:r>
              <a:rPr lang="en-US" sz="2400" i="1" dirty="0" err="1">
                <a:solidFill>
                  <a:prstClr val="black"/>
                </a:solidFill>
                <a:latin typeface="VNI-Avo" pitchFamily="2" charset="0"/>
              </a:rPr>
              <a:t>Lôùp</a:t>
            </a:r>
            <a:r>
              <a:rPr lang="en-US" sz="2400" i="1" dirty="0">
                <a:solidFill>
                  <a:prstClr val="black"/>
                </a:solidFill>
                <a:latin typeface="VNI-Avo" pitchFamily="2" charset="0"/>
              </a:rPr>
              <a:t>:</a:t>
            </a:r>
          </a:p>
        </p:txBody>
      </p:sp>
    </p:spTree>
    <p:extLst>
      <p:ext uri="{BB962C8B-B14F-4D97-AF65-F5344CB8AC3E}">
        <p14:creationId xmlns:p14="http://schemas.microsoft.com/office/powerpoint/2010/main" val="117005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2">
                                            <p:txEl>
                                              <p:pRg st="1" end="1"/>
                                            </p:txEl>
                                          </p:spTgt>
                                        </p:tgtEl>
                                        <p:attrNameLst>
                                          <p:attrName>r</p:attrName>
                                        </p:attrNameLst>
                                      </p:cBhvr>
                                    </p:animRot>
                                    <p:animRot by="-240000">
                                      <p:cBhvr>
                                        <p:cTn id="13" dur="200" fill="hold">
                                          <p:stCondLst>
                                            <p:cond delay="200"/>
                                          </p:stCondLst>
                                        </p:cTn>
                                        <p:tgtEl>
                                          <p:spTgt spid="12">
                                            <p:txEl>
                                              <p:pRg st="1" end="1"/>
                                            </p:txEl>
                                          </p:spTgt>
                                        </p:tgtEl>
                                        <p:attrNameLst>
                                          <p:attrName>r</p:attrName>
                                        </p:attrNameLst>
                                      </p:cBhvr>
                                    </p:animRot>
                                    <p:animRot by="240000">
                                      <p:cBhvr>
                                        <p:cTn id="14" dur="200" fill="hold">
                                          <p:stCondLst>
                                            <p:cond delay="400"/>
                                          </p:stCondLst>
                                        </p:cTn>
                                        <p:tgtEl>
                                          <p:spTgt spid="12">
                                            <p:txEl>
                                              <p:pRg st="1" end="1"/>
                                            </p:txEl>
                                          </p:spTgt>
                                        </p:tgtEl>
                                        <p:attrNameLst>
                                          <p:attrName>r</p:attrName>
                                        </p:attrNameLst>
                                      </p:cBhvr>
                                    </p:animRot>
                                    <p:animRot by="-240000">
                                      <p:cBhvr>
                                        <p:cTn id="15" dur="200" fill="hold">
                                          <p:stCondLst>
                                            <p:cond delay="600"/>
                                          </p:stCondLst>
                                        </p:cTn>
                                        <p:tgtEl>
                                          <p:spTgt spid="12">
                                            <p:txEl>
                                              <p:pRg st="1" end="1"/>
                                            </p:txEl>
                                          </p:spTgt>
                                        </p:tgtEl>
                                        <p:attrNameLst>
                                          <p:attrName>r</p:attrName>
                                        </p:attrNameLst>
                                      </p:cBhvr>
                                    </p:animRot>
                                    <p:animRot by="120000">
                                      <p:cBhvr>
                                        <p:cTn id="16" dur="200" fill="hold">
                                          <p:stCondLst>
                                            <p:cond delay="800"/>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F23F4908-63B7-4E49-9F36-CF8736C9A9E4}"/>
              </a:ext>
            </a:extLst>
          </p:cNvPr>
          <p:cNvSpPr/>
          <p:nvPr/>
        </p:nvSpPr>
        <p:spPr>
          <a:xfrm>
            <a:off x="1789170" y="622121"/>
            <a:ext cx="583442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Luyeän</a:t>
            </a:r>
            <a:r>
              <a:rPr kumimoji="0" lang="en-US" altLang="zh-CN" sz="32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ñoïc</a:t>
            </a:r>
            <a:r>
              <a:rPr kumimoji="0" lang="en-US" altLang="zh-CN" sz="32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nhoùm</a:t>
            </a:r>
            <a:endParaRPr kumimoji="0" lang="zh-CN" altLang="en-US" sz="32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1" name="Rectangle 10">
            <a:extLst>
              <a:ext uri="{FF2B5EF4-FFF2-40B4-BE49-F238E27FC236}">
                <a16:creationId xmlns:a16="http://schemas.microsoft.com/office/drawing/2014/main" id="{8CEE6B96-3B60-41F7-8C5A-9CE6526896C1}"/>
              </a:ext>
            </a:extLst>
          </p:cNvPr>
          <p:cNvSpPr/>
          <p:nvPr/>
        </p:nvSpPr>
        <p:spPr>
          <a:xfrm>
            <a:off x="624599" y="1537068"/>
            <a:ext cx="4081783" cy="1434175"/>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Yeâu</a:t>
            </a:r>
            <a:r>
              <a:rPr kumimoji="0" lang="en-US" altLang="zh-CN" sz="2000" b="1"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caàu</a:t>
            </a:r>
            <a:endParaRPr kumimoji="0" lang="en-US" altLang="zh-CN" sz="2000" b="1"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a:p>
            <a:pPr marL="280988" marR="0" lvl="0" indent="-280988" algn="l" defTabSz="914400" rtl="0" eaLnBrk="1" fontAlgn="auto" latinLnBrk="0" hangingPunct="1">
              <a:lnSpc>
                <a:spcPct val="112000"/>
              </a:lnSpc>
              <a:spcBef>
                <a:spcPts val="0"/>
              </a:spcBef>
              <a:spcAft>
                <a:spcPts val="0"/>
              </a:spcAft>
              <a:buClrTx/>
              <a:buSzTx/>
              <a:buFontTx/>
              <a:buChar char="-"/>
              <a:tabLst/>
              <a:defRPr/>
            </a:pP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Phaân</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coâng</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ñoïc</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theo</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ñoaïn</a:t>
            </a:r>
            <a:endPar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a:p>
            <a:pPr marL="280988" marR="0" lvl="0" indent="-280988" algn="l" defTabSz="914400" rtl="0" eaLnBrk="1" fontAlgn="auto" latinLnBrk="0" hangingPunct="1">
              <a:lnSpc>
                <a:spcPct val="112000"/>
              </a:lnSpc>
              <a:spcBef>
                <a:spcPts val="0"/>
              </a:spcBef>
              <a:spcAft>
                <a:spcPts val="0"/>
              </a:spcAft>
              <a:buClrTx/>
              <a:buSzTx/>
              <a:buFontTx/>
              <a:buChar char="-"/>
              <a:tabLst/>
              <a:defRPr/>
            </a:pP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Taát</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caû</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thaønh</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vieân</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ñeàu</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ñoïc</a:t>
            </a:r>
            <a:endPar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a:p>
            <a:pPr marL="280988" marR="0" lvl="0" indent="-280988" algn="l" defTabSz="914400" rtl="0" eaLnBrk="1" fontAlgn="auto" latinLnBrk="0" hangingPunct="1">
              <a:lnSpc>
                <a:spcPct val="112000"/>
              </a:lnSpc>
              <a:spcBef>
                <a:spcPts val="0"/>
              </a:spcBef>
              <a:spcAft>
                <a:spcPts val="0"/>
              </a:spcAft>
              <a:buClrTx/>
              <a:buSzTx/>
              <a:buFontTx/>
              <a:buChar char="-"/>
              <a:tabLst/>
              <a:defRPr/>
            </a:pP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Giaûi</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nghóa</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töø</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cuøng</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nhau</a:t>
            </a:r>
            <a:endPar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p:txBody>
      </p:sp>
      <p:sp>
        <p:nvSpPr>
          <p:cNvPr id="12" name="Rectangle 11">
            <a:extLst>
              <a:ext uri="{FF2B5EF4-FFF2-40B4-BE49-F238E27FC236}">
                <a16:creationId xmlns:a16="http://schemas.microsoft.com/office/drawing/2014/main" id="{2B74A997-3694-4735-8DA0-652DD9522EE3}"/>
              </a:ext>
            </a:extLst>
          </p:cNvPr>
          <p:cNvSpPr/>
          <p:nvPr/>
        </p:nvSpPr>
        <p:spPr>
          <a:xfrm>
            <a:off x="5268366" y="1537067"/>
            <a:ext cx="3320837" cy="1434175"/>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Tieâu</a:t>
            </a:r>
            <a:r>
              <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chí</a:t>
            </a:r>
            <a:r>
              <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ñaùnh</a:t>
            </a:r>
            <a:r>
              <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giaù</a:t>
            </a:r>
            <a:endPar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a:p>
            <a:pPr marL="514350" marR="0" lvl="0" indent="-514350" algn="l" defTabSz="914400" rtl="0" eaLnBrk="1" fontAlgn="auto" latinLnBrk="0" hangingPunct="1">
              <a:lnSpc>
                <a:spcPct val="112000"/>
              </a:lnSpc>
              <a:spcBef>
                <a:spcPts val="0"/>
              </a:spcBef>
              <a:spcAft>
                <a:spcPts val="0"/>
              </a:spcAft>
              <a:buClrTx/>
              <a:buSzTx/>
              <a:buFontTx/>
              <a:buAutoNum type="arabicPeriod"/>
              <a:tabLst/>
              <a:defRPr/>
            </a:pP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Ñoïc</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ñuùng</a:t>
            </a:r>
            <a:endPar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a:p>
            <a:pPr marL="514350" marR="0" lvl="0" indent="-514350" algn="l" defTabSz="914400" rtl="0" eaLnBrk="1" fontAlgn="auto" latinLnBrk="0" hangingPunct="1">
              <a:lnSpc>
                <a:spcPct val="112000"/>
              </a:lnSpc>
              <a:spcBef>
                <a:spcPts val="0"/>
              </a:spcBef>
              <a:spcAft>
                <a:spcPts val="0"/>
              </a:spcAft>
              <a:buClrTx/>
              <a:buSzTx/>
              <a:buFontTx/>
              <a:buAutoNum type="arabicPeriod"/>
              <a:tabLst/>
              <a:defRPr/>
            </a:pP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Ñoïc</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roõ</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raøng</a:t>
            </a:r>
            <a:endPar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a:p>
            <a:pPr marL="514350" marR="0" lvl="0" indent="-514350" algn="l" defTabSz="914400" rtl="0" eaLnBrk="1" fontAlgn="auto" latinLnBrk="0" hangingPunct="1">
              <a:lnSpc>
                <a:spcPct val="112000"/>
              </a:lnSpc>
              <a:spcBef>
                <a:spcPts val="0"/>
              </a:spcBef>
              <a:spcAft>
                <a:spcPts val="0"/>
              </a:spcAft>
              <a:buClrTx/>
              <a:buSzTx/>
              <a:buFontTx/>
              <a:buAutoNum type="arabicPeriod"/>
              <a:tabLst/>
              <a:defRPr/>
            </a:pP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Ngaét</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nghæ</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ñuùng</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choã</a:t>
            </a:r>
            <a:endParaRPr kumimoji="0" lang="zh-CN" altLang="en-US"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p:txBody>
      </p:sp>
      <p:pic>
        <p:nvPicPr>
          <p:cNvPr id="13" name="Picture 12">
            <a:extLst>
              <a:ext uri="{FF2B5EF4-FFF2-40B4-BE49-F238E27FC236}">
                <a16:creationId xmlns:a16="http://schemas.microsoft.com/office/drawing/2014/main" id="{48FD5E26-425E-4839-A05D-13481D7B535B}"/>
              </a:ext>
            </a:extLst>
          </p:cNvPr>
          <p:cNvPicPr>
            <a:picLocks noChangeAspect="1"/>
          </p:cNvPicPr>
          <p:nvPr/>
        </p:nvPicPr>
        <p:blipFill>
          <a:blip r:embed="rId4">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256208" y="3136324"/>
            <a:ext cx="3629742" cy="1842094"/>
          </a:xfrm>
          <a:prstGeom prst="rect">
            <a:avLst/>
          </a:prstGeom>
        </p:spPr>
      </p:pic>
    </p:spTree>
    <p:extLst>
      <p:ext uri="{BB962C8B-B14F-4D97-AF65-F5344CB8AC3E}">
        <p14:creationId xmlns:p14="http://schemas.microsoft.com/office/powerpoint/2010/main" val="269953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9000"/>
          </a:stretch>
        </a:blipFill>
        <a:effectLst/>
      </p:bgPr>
    </p:bg>
    <p:spTree>
      <p:nvGrpSpPr>
        <p:cNvPr id="1" name=""/>
        <p:cNvGrpSpPr/>
        <p:nvPr/>
      </p:nvGrpSpPr>
      <p:grpSpPr>
        <a:xfrm>
          <a:off x="0" y="0"/>
          <a:ext cx="0" cy="0"/>
          <a:chOff x="0" y="0"/>
          <a:chExt cx="0" cy="0"/>
        </a:xfrm>
      </p:grpSpPr>
      <p:sp>
        <p:nvSpPr>
          <p:cNvPr id="3" name="Rectangle 2"/>
          <p:cNvSpPr/>
          <p:nvPr/>
        </p:nvSpPr>
        <p:spPr>
          <a:xfrm>
            <a:off x="2171700" y="114300"/>
            <a:ext cx="4743450" cy="1143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UTM Showcard" pitchFamily="18" charset="0"/>
                <a:cs typeface="Arial" pitchFamily="34" charset="0"/>
              </a:rPr>
              <a:t>DU HÀNH VŨ TRỤ</a:t>
            </a:r>
          </a:p>
        </p:txBody>
      </p:sp>
      <p:pic>
        <p:nvPicPr>
          <p:cNvPr id="5"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1061" y="685800"/>
            <a:ext cx="457200" cy="457200"/>
          </a:xfrm>
          <a:prstGeom prst="rect">
            <a:avLst/>
          </a:prstGeom>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9488" y="3257550"/>
            <a:ext cx="1172999" cy="140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5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189">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36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158" y="464344"/>
            <a:ext cx="2057400" cy="1634898"/>
          </a:xfrm>
          <a:prstGeom prst="rect">
            <a:avLst/>
          </a:prstGeom>
        </p:spPr>
      </p:pic>
      <p:pic>
        <p:nvPicPr>
          <p:cNvPr id="3" name="Picture 2">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rcRect l="50368" t="5331" r="8192" b="58428"/>
          <a:stretch/>
        </p:blipFill>
        <p:spPr>
          <a:xfrm>
            <a:off x="6850856" y="692908"/>
            <a:ext cx="1843088" cy="1843088"/>
          </a:xfrm>
          <a:prstGeom prst="rect">
            <a:avLst/>
          </a:prstGeom>
        </p:spPr>
      </p:pic>
      <p:pic>
        <p:nvPicPr>
          <p:cNvPr id="5" name="Picture 4">
            <a:hlinkClick r:id="rId9"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1632103" y="2470192"/>
            <a:ext cx="1463628" cy="1961469"/>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l="5842" t="4025" r="60817" b="56561"/>
          <a:stretch/>
        </p:blipFill>
        <p:spPr>
          <a:xfrm>
            <a:off x="228600" y="2844270"/>
            <a:ext cx="1459211" cy="1344010"/>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60208" t="2497" r="21710" b="66375"/>
          <a:stretch/>
        </p:blipFill>
        <p:spPr>
          <a:xfrm>
            <a:off x="2103414" y="1012514"/>
            <a:ext cx="969546" cy="1313288"/>
          </a:xfrm>
          <a:prstGeom prst="rect">
            <a:avLst/>
          </a:prstGeom>
        </p:spPr>
      </p:pic>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42457" t="1204" r="39461" b="67668"/>
          <a:stretch/>
        </p:blipFill>
        <p:spPr>
          <a:xfrm>
            <a:off x="6201103" y="1476530"/>
            <a:ext cx="1111755" cy="1505916"/>
          </a:xfrm>
          <a:prstGeom prst="rect">
            <a:avLst/>
          </a:prstGeom>
        </p:spPr>
      </p:pic>
      <p:pic>
        <p:nvPicPr>
          <p:cNvPr id="4098" name="Picture 2">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58101" y="3785748"/>
            <a:ext cx="1172999" cy="140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36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4000" fill="hold"/>
                                        <p:tgtEl>
                                          <p:spTgt spid="5"/>
                                        </p:tgtEl>
                                        <p:attrNameLst>
                                          <p:attrName>ppt_w</p:attrName>
                                        </p:attrNameLst>
                                      </p:cBhvr>
                                      <p:tavLst>
                                        <p:tav tm="0">
                                          <p:val>
                                            <p:fltVal val="0"/>
                                          </p:val>
                                        </p:tav>
                                        <p:tav tm="100000">
                                          <p:val>
                                            <p:strVal val="#ppt_w"/>
                                          </p:val>
                                        </p:tav>
                                      </p:tavLst>
                                    </p:anim>
                                    <p:anim calcmode="lin" valueType="num">
                                      <p:cBhvr>
                                        <p:cTn id="8" dur="4000" fill="hold"/>
                                        <p:tgtEl>
                                          <p:spTgt spid="5"/>
                                        </p:tgtEl>
                                        <p:attrNameLst>
                                          <p:attrName>ppt_h</p:attrName>
                                        </p:attrNameLst>
                                      </p:cBhvr>
                                      <p:tavLst>
                                        <p:tav tm="0">
                                          <p:val>
                                            <p:fltVal val="0"/>
                                          </p:val>
                                        </p:tav>
                                        <p:tav tm="100000">
                                          <p:val>
                                            <p:strVal val="#ppt_h"/>
                                          </p:val>
                                        </p:tav>
                                      </p:tavLst>
                                    </p:anim>
                                    <p:anim calcmode="lin" valueType="num">
                                      <p:cBhvr>
                                        <p:cTn id="9" dur="4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4000" fill="hold"/>
                                        <p:tgtEl>
                                          <p:spTgt spid="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4000" fill="hold"/>
                                        <p:tgtEl>
                                          <p:spTgt spid="2"/>
                                        </p:tgtEl>
                                        <p:attrNameLst>
                                          <p:attrName>ppt_w</p:attrName>
                                        </p:attrNameLst>
                                      </p:cBhvr>
                                      <p:tavLst>
                                        <p:tav tm="0">
                                          <p:val>
                                            <p:fltVal val="0"/>
                                          </p:val>
                                        </p:tav>
                                        <p:tav tm="100000">
                                          <p:val>
                                            <p:strVal val="#ppt_w"/>
                                          </p:val>
                                        </p:tav>
                                      </p:tavLst>
                                    </p:anim>
                                    <p:anim calcmode="lin" valueType="num">
                                      <p:cBhvr>
                                        <p:cTn id="14" dur="4000" fill="hold"/>
                                        <p:tgtEl>
                                          <p:spTgt spid="2"/>
                                        </p:tgtEl>
                                        <p:attrNameLst>
                                          <p:attrName>ppt_h</p:attrName>
                                        </p:attrNameLst>
                                      </p:cBhvr>
                                      <p:tavLst>
                                        <p:tav tm="0">
                                          <p:val>
                                            <p:fltVal val="0"/>
                                          </p:val>
                                        </p:tav>
                                        <p:tav tm="100000">
                                          <p:val>
                                            <p:strVal val="#ppt_h"/>
                                          </p:val>
                                        </p:tav>
                                      </p:tavLst>
                                    </p:anim>
                                    <p:anim calcmode="lin" valueType="num">
                                      <p:cBhvr>
                                        <p:cTn id="15" dur="4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4000" fill="hold"/>
                                        <p:tgtEl>
                                          <p:spTgt spid="2"/>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4000" fill="hold"/>
                                        <p:tgtEl>
                                          <p:spTgt spid="3"/>
                                        </p:tgtEl>
                                        <p:attrNameLst>
                                          <p:attrName>ppt_w</p:attrName>
                                        </p:attrNameLst>
                                      </p:cBhvr>
                                      <p:tavLst>
                                        <p:tav tm="0">
                                          <p:val>
                                            <p:fltVal val="0"/>
                                          </p:val>
                                        </p:tav>
                                        <p:tav tm="100000">
                                          <p:val>
                                            <p:strVal val="#ppt_w"/>
                                          </p:val>
                                        </p:tav>
                                      </p:tavLst>
                                    </p:anim>
                                    <p:anim calcmode="lin" valueType="num">
                                      <p:cBhvr>
                                        <p:cTn id="20" dur="4000" fill="hold"/>
                                        <p:tgtEl>
                                          <p:spTgt spid="3"/>
                                        </p:tgtEl>
                                        <p:attrNameLst>
                                          <p:attrName>ppt_h</p:attrName>
                                        </p:attrNameLst>
                                      </p:cBhvr>
                                      <p:tavLst>
                                        <p:tav tm="0">
                                          <p:val>
                                            <p:fltVal val="0"/>
                                          </p:val>
                                        </p:tav>
                                        <p:tav tm="100000">
                                          <p:val>
                                            <p:strVal val="#ppt_h"/>
                                          </p:val>
                                        </p:tav>
                                      </p:tavLst>
                                    </p:anim>
                                    <p:anim calcmode="lin" valueType="num">
                                      <p:cBhvr>
                                        <p:cTn id="21" dur="4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4000" fill="hold"/>
                                        <p:tgtEl>
                                          <p:spTgt spid="3"/>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3000" fill="hold"/>
                                        <p:tgtEl>
                                          <p:spTgt spid="4098"/>
                                        </p:tgtEl>
                                        <p:attrNameLst>
                                          <p:attrName>ppt_w</p:attrName>
                                        </p:attrNameLst>
                                      </p:cBhvr>
                                      <p:tavLst>
                                        <p:tav tm="0">
                                          <p:val>
                                            <p:fltVal val="0"/>
                                          </p:val>
                                        </p:tav>
                                        <p:tav tm="100000">
                                          <p:val>
                                            <p:strVal val="#ppt_w"/>
                                          </p:val>
                                        </p:tav>
                                      </p:tavLst>
                                    </p:anim>
                                    <p:anim calcmode="lin" valueType="num">
                                      <p:cBhvr>
                                        <p:cTn id="26" dur="3000" fill="hold"/>
                                        <p:tgtEl>
                                          <p:spTgt spid="4098"/>
                                        </p:tgtEl>
                                        <p:attrNameLst>
                                          <p:attrName>ppt_h</p:attrName>
                                        </p:attrNameLst>
                                      </p:cBhvr>
                                      <p:tavLst>
                                        <p:tav tm="0">
                                          <p:val>
                                            <p:fltVal val="0"/>
                                          </p:val>
                                        </p:tav>
                                        <p:tav tm="100000">
                                          <p:val>
                                            <p:strVal val="#ppt_h"/>
                                          </p:val>
                                        </p:tav>
                                      </p:tavLst>
                                    </p:anim>
                                    <p:anim calcmode="lin" valueType="num">
                                      <p:cBhvr>
                                        <p:cTn id="27" dur="3000" fill="hold"/>
                                        <p:tgtEl>
                                          <p:spTgt spid="4098"/>
                                        </p:tgtEl>
                                        <p:attrNameLst>
                                          <p:attrName>ppt_x</p:attrName>
                                        </p:attrNameLst>
                                      </p:cBhvr>
                                      <p:tavLst>
                                        <p:tav tm="0" fmla="#ppt_x+(cos(-2*pi*(1-$))*-#ppt_x-sin(-2*pi*(1-$))*(1-#ppt_y))*(1-$)">
                                          <p:val>
                                            <p:fltVal val="0"/>
                                          </p:val>
                                        </p:tav>
                                        <p:tav tm="100000">
                                          <p:val>
                                            <p:fltVal val="1"/>
                                          </p:val>
                                        </p:tav>
                                      </p:tavLst>
                                    </p:anim>
                                    <p:anim calcmode="lin" valueType="num">
                                      <p:cBhvr>
                                        <p:cTn id="28" dur="3000" fill="hold"/>
                                        <p:tgtEl>
                                          <p:spTgt spid="40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E96021-B487-43BD-8BE4-F58671BDB78E}"/>
              </a:ext>
            </a:extLst>
          </p:cNvPr>
          <p:cNvSpPr/>
          <p:nvPr/>
        </p:nvSpPr>
        <p:spPr>
          <a:xfrm>
            <a:off x="1886496" y="630023"/>
            <a:ext cx="474345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Averta Std CY Bold" panose="00000800000000000000" pitchFamily="50" charset="0"/>
                <a:ea typeface="微软雅黑"/>
              </a:rPr>
              <a:t>Long đã gặp ai khi ở công viên?</a:t>
            </a:r>
            <a:endParaRPr lang="en-US" sz="3600" b="1" dirty="0">
              <a:solidFill>
                <a:srgbClr val="FF0000"/>
              </a:solidFill>
              <a:latin typeface="Averta Std CY Bold" panose="00000800000000000000" pitchFamily="50" charset="0"/>
              <a:ea typeface="微软雅黑"/>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100" y="322363"/>
            <a:ext cx="1460108" cy="1160264"/>
          </a:xfrm>
          <a:prstGeom prst="rect">
            <a:avLst/>
          </a:prstGeom>
        </p:spPr>
      </p:pic>
      <p:sp>
        <p:nvSpPr>
          <p:cNvPr id="5" name="Rectangle 4">
            <a:extLst>
              <a:ext uri="{FF2B5EF4-FFF2-40B4-BE49-F238E27FC236}">
                <a16:creationId xmlns:a16="http://schemas.microsoft.com/office/drawing/2014/main" id="{A377BBA3-9FAB-4A50-A838-95542E13C1E5}"/>
              </a:ext>
            </a:extLst>
          </p:cNvPr>
          <p:cNvSpPr/>
          <p:nvPr/>
        </p:nvSpPr>
        <p:spPr>
          <a:xfrm>
            <a:off x="1871912" y="902495"/>
            <a:ext cx="184731" cy="580352"/>
          </a:xfrm>
          <a:prstGeom prst="rect">
            <a:avLst/>
          </a:prstGeom>
        </p:spPr>
        <p:txBody>
          <a:bodyPr wrap="none">
            <a:spAutoFit/>
          </a:bodyPr>
          <a:lstStyle/>
          <a:p>
            <a:pPr>
              <a:lnSpc>
                <a:spcPct val="150000"/>
              </a:lnSpc>
              <a:defRPr/>
            </a:pPr>
            <a:endParaRPr lang="en-US" sz="2400" b="1" dirty="0">
              <a:solidFill>
                <a:prstClr val="black"/>
              </a:solidFill>
              <a:latin typeface="Averta Std CY Bold" panose="00000800000000000000" pitchFamily="50" charset="0"/>
              <a:ea typeface="微软雅黑"/>
            </a:endParaRPr>
          </a:p>
        </p:txBody>
      </p:sp>
      <p:pic>
        <p:nvPicPr>
          <p:cNvPr id="6" name="Picture 5">
            <a:extLst>
              <a:ext uri="{FF2B5EF4-FFF2-40B4-BE49-F238E27FC236}">
                <a16:creationId xmlns:a16="http://schemas.microsoft.com/office/drawing/2014/main" id="{E6852DDA-5BBA-4117-8A03-3D19B716912E}"/>
              </a:ext>
            </a:extLst>
          </p:cNvPr>
          <p:cNvPicPr>
            <a:picLocks noChangeAspect="1"/>
          </p:cNvPicPr>
          <p:nvPr/>
        </p:nvPicPr>
        <p:blipFill rotWithShape="1">
          <a:blip r:embed="rId6">
            <a:extLst>
              <a:ext uri="{28A0092B-C50C-407E-A947-70E740481C1C}">
                <a14:useLocalDpi xmlns:a14="http://schemas.microsoft.com/office/drawing/2010/main" val="0"/>
              </a:ext>
            </a:extLst>
          </a:blip>
          <a:srcRect t="1" r="68088" b="-6805"/>
          <a:stretch/>
        </p:blipFill>
        <p:spPr>
          <a:xfrm>
            <a:off x="335791" y="2100030"/>
            <a:ext cx="2670167" cy="1969158"/>
          </a:xfrm>
          <a:prstGeom prst="rect">
            <a:avLst/>
          </a:prstGeom>
        </p:spPr>
      </p:pic>
      <p:pic>
        <p:nvPicPr>
          <p:cNvPr id="7" name="Picture 6">
            <a:extLst>
              <a:ext uri="{FF2B5EF4-FFF2-40B4-BE49-F238E27FC236}">
                <a16:creationId xmlns:a16="http://schemas.microsoft.com/office/drawing/2014/main" id="{CF14283A-8F50-4D3C-B29C-E23A19DC1515}"/>
              </a:ext>
            </a:extLst>
          </p:cNvPr>
          <p:cNvPicPr>
            <a:picLocks noChangeAspect="1"/>
          </p:cNvPicPr>
          <p:nvPr/>
        </p:nvPicPr>
        <p:blipFill rotWithShape="1">
          <a:blip r:embed="rId6">
            <a:extLst>
              <a:ext uri="{28A0092B-C50C-407E-A947-70E740481C1C}">
                <a14:useLocalDpi xmlns:a14="http://schemas.microsoft.com/office/drawing/2010/main" val="0"/>
              </a:ext>
            </a:extLst>
          </a:blip>
          <a:srcRect l="33308" t="-3402" r="34780" b="-3402"/>
          <a:stretch/>
        </p:blipFill>
        <p:spPr>
          <a:xfrm>
            <a:off x="3236916" y="2100030"/>
            <a:ext cx="2670167" cy="1969158"/>
          </a:xfrm>
          <a:prstGeom prst="rect">
            <a:avLst/>
          </a:prstGeom>
        </p:spPr>
      </p:pic>
      <p:pic>
        <p:nvPicPr>
          <p:cNvPr id="8" name="Picture 7">
            <a:extLst>
              <a:ext uri="{FF2B5EF4-FFF2-40B4-BE49-F238E27FC236}">
                <a16:creationId xmlns:a16="http://schemas.microsoft.com/office/drawing/2014/main" id="{3A9E2C48-9FBF-4389-9D60-577446A0786E}"/>
              </a:ext>
            </a:extLst>
          </p:cNvPr>
          <p:cNvPicPr>
            <a:picLocks noChangeAspect="1"/>
          </p:cNvPicPr>
          <p:nvPr/>
        </p:nvPicPr>
        <p:blipFill rotWithShape="1">
          <a:blip r:embed="rId6">
            <a:extLst>
              <a:ext uri="{28A0092B-C50C-407E-A947-70E740481C1C}">
                <a14:useLocalDpi xmlns:a14="http://schemas.microsoft.com/office/drawing/2010/main" val="0"/>
              </a:ext>
            </a:extLst>
          </a:blip>
          <a:srcRect l="68669" t="-3402" r="-581" b="-3402"/>
          <a:stretch/>
        </p:blipFill>
        <p:spPr>
          <a:xfrm>
            <a:off x="6138041" y="2100030"/>
            <a:ext cx="2670167" cy="1969158"/>
          </a:xfrm>
          <a:prstGeom prst="rect">
            <a:avLst/>
          </a:prstGeom>
        </p:spPr>
      </p:pic>
      <p:sp>
        <p:nvSpPr>
          <p:cNvPr id="10" name="Rectangle 9">
            <a:extLst>
              <a:ext uri="{FF2B5EF4-FFF2-40B4-BE49-F238E27FC236}">
                <a16:creationId xmlns:a16="http://schemas.microsoft.com/office/drawing/2014/main" id="{68C17BBF-52F7-4BC8-BFE6-913A276A4736}"/>
              </a:ext>
            </a:extLst>
          </p:cNvPr>
          <p:cNvSpPr/>
          <p:nvPr/>
        </p:nvSpPr>
        <p:spPr>
          <a:xfrm>
            <a:off x="592221" y="4097840"/>
            <a:ext cx="7959556" cy="83127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a:solidFill>
                  <a:schemeClr val="tx1"/>
                </a:solidFill>
                <a:latin typeface="Arial "/>
                <a:ea typeface="Arial-Rounded" pitchFamily="34" charset="0"/>
                <a:cs typeface="Arial-Rounded" pitchFamily="34" charset="0"/>
              </a:rPr>
              <a:t>Long </a:t>
            </a:r>
            <a:r>
              <a:rPr lang="en-US" sz="3100" dirty="0" err="1">
                <a:solidFill>
                  <a:schemeClr val="tx1"/>
                </a:solidFill>
                <a:latin typeface="Arial "/>
                <a:ea typeface="Arial-Rounded" pitchFamily="34" charset="0"/>
                <a:cs typeface="Arial-Rounded" pitchFamily="34" charset="0"/>
              </a:rPr>
              <a:t>đã</a:t>
            </a:r>
            <a:r>
              <a:rPr lang="en-US" sz="3100" dirty="0">
                <a:solidFill>
                  <a:schemeClr val="tx1"/>
                </a:solidFill>
                <a:latin typeface="Arial "/>
                <a:ea typeface="Arial-Rounded" pitchFamily="34" charset="0"/>
                <a:cs typeface="Arial-Rounded" pitchFamily="34" charset="0"/>
              </a:rPr>
              <a:t> </a:t>
            </a:r>
            <a:r>
              <a:rPr lang="en-US" sz="3100" dirty="0" err="1">
                <a:solidFill>
                  <a:schemeClr val="tx1"/>
                </a:solidFill>
                <a:latin typeface="Arial "/>
                <a:ea typeface="Arial-Rounded" pitchFamily="34" charset="0"/>
                <a:cs typeface="Arial-Rounded" pitchFamily="34" charset="0"/>
              </a:rPr>
              <a:t>gặp</a:t>
            </a:r>
            <a:r>
              <a:rPr lang="en-US" sz="3100" dirty="0">
                <a:solidFill>
                  <a:schemeClr val="tx1"/>
                </a:solidFill>
                <a:latin typeface="Arial "/>
                <a:ea typeface="Arial-Rounded" pitchFamily="34" charset="0"/>
                <a:cs typeface="Arial-Rounded" pitchFamily="34" charset="0"/>
              </a:rPr>
              <a:t> </a:t>
            </a:r>
            <a:r>
              <a:rPr lang="en-US" sz="3100" dirty="0" err="1">
                <a:solidFill>
                  <a:schemeClr val="tx1"/>
                </a:solidFill>
                <a:latin typeface="Arial "/>
                <a:ea typeface="Arial-Rounded" pitchFamily="34" charset="0"/>
                <a:cs typeface="Arial-Rounded" pitchFamily="34" charset="0"/>
              </a:rPr>
              <a:t>bạn</a:t>
            </a:r>
            <a:r>
              <a:rPr lang="en-US" sz="3100" dirty="0">
                <a:solidFill>
                  <a:schemeClr val="tx1"/>
                </a:solidFill>
                <a:latin typeface="Arial "/>
                <a:ea typeface="Arial-Rounded" pitchFamily="34" charset="0"/>
                <a:cs typeface="Arial-Rounded" pitchFamily="34" charset="0"/>
              </a:rPr>
              <a:t> </a:t>
            </a:r>
            <a:r>
              <a:rPr lang="en-US" sz="3100" dirty="0" err="1">
                <a:solidFill>
                  <a:schemeClr val="tx1"/>
                </a:solidFill>
                <a:latin typeface="Arial "/>
                <a:ea typeface="Arial-Rounded" pitchFamily="34" charset="0"/>
                <a:cs typeface="Arial-Rounded" pitchFamily="34" charset="0"/>
              </a:rPr>
              <a:t>nhỏ</a:t>
            </a:r>
            <a:r>
              <a:rPr lang="en-US" sz="3100" dirty="0">
                <a:solidFill>
                  <a:schemeClr val="tx1"/>
                </a:solidFill>
                <a:latin typeface="Arial "/>
                <a:ea typeface="Arial-Rounded" pitchFamily="34" charset="0"/>
                <a:cs typeface="Arial-Rounded" pitchFamily="34" charset="0"/>
              </a:rPr>
              <a:t> </a:t>
            </a:r>
            <a:r>
              <a:rPr lang="en-US" sz="3100" dirty="0" err="1">
                <a:solidFill>
                  <a:schemeClr val="tx1"/>
                </a:solidFill>
                <a:latin typeface="Arial "/>
                <a:ea typeface="Arial-Rounded" pitchFamily="34" charset="0"/>
                <a:cs typeface="Arial-Rounded" pitchFamily="34" charset="0"/>
              </a:rPr>
              <a:t>tên</a:t>
            </a:r>
            <a:r>
              <a:rPr lang="en-US" sz="3100" dirty="0">
                <a:solidFill>
                  <a:schemeClr val="tx1"/>
                </a:solidFill>
                <a:latin typeface="Arial "/>
                <a:ea typeface="Arial-Rounded" pitchFamily="34" charset="0"/>
                <a:cs typeface="Arial-Rounded" pitchFamily="34" charset="0"/>
              </a:rPr>
              <a:t> </a:t>
            </a:r>
            <a:r>
              <a:rPr lang="en-US" sz="3100" dirty="0" err="1">
                <a:solidFill>
                  <a:schemeClr val="tx1"/>
                </a:solidFill>
                <a:latin typeface="Arial "/>
                <a:ea typeface="Arial-Rounded" pitchFamily="34" charset="0"/>
                <a:cs typeface="Arial-Rounded" pitchFamily="34" charset="0"/>
              </a:rPr>
              <a:t>Thiện</a:t>
            </a:r>
            <a:r>
              <a:rPr lang="en-US" sz="3100" dirty="0">
                <a:solidFill>
                  <a:schemeClr val="tx1"/>
                </a:solidFill>
                <a:latin typeface="Arial "/>
                <a:ea typeface="Arial-Rounded" pitchFamily="34" charset="0"/>
                <a:cs typeface="Arial-Rounded" pitchFamily="34" charset="0"/>
              </a:rPr>
              <a:t> ở </a:t>
            </a:r>
            <a:r>
              <a:rPr lang="en-US" sz="3100" dirty="0" err="1">
                <a:solidFill>
                  <a:schemeClr val="tx1"/>
                </a:solidFill>
                <a:latin typeface="Arial "/>
                <a:ea typeface="Arial-Rounded" pitchFamily="34" charset="0"/>
                <a:cs typeface="Arial-Rounded" pitchFamily="34" charset="0"/>
              </a:rPr>
              <a:t>công</a:t>
            </a:r>
            <a:r>
              <a:rPr lang="en-US" sz="3100" dirty="0">
                <a:solidFill>
                  <a:schemeClr val="tx1"/>
                </a:solidFill>
                <a:latin typeface="Arial "/>
                <a:ea typeface="Arial-Rounded" pitchFamily="34" charset="0"/>
                <a:cs typeface="Arial-Rounded" pitchFamily="34" charset="0"/>
              </a:rPr>
              <a:t> </a:t>
            </a:r>
            <a:r>
              <a:rPr lang="en-US" sz="3100" dirty="0" err="1">
                <a:solidFill>
                  <a:schemeClr val="tx1"/>
                </a:solidFill>
                <a:latin typeface="Arial "/>
                <a:ea typeface="Arial-Rounded" pitchFamily="34" charset="0"/>
                <a:cs typeface="Arial-Rounded" pitchFamily="34" charset="0"/>
              </a:rPr>
              <a:t>viên</a:t>
            </a:r>
            <a:r>
              <a:rPr lang="en-US" sz="3100" dirty="0">
                <a:solidFill>
                  <a:schemeClr val="tx1"/>
                </a:solidFill>
                <a:latin typeface="Arial "/>
                <a:ea typeface="Arial-Rounded" pitchFamily="34" charset="0"/>
                <a:cs typeface="Arial-Rounded" pitchFamily="34" charset="0"/>
              </a:rPr>
              <a:t>. </a:t>
            </a:r>
          </a:p>
        </p:txBody>
      </p:sp>
    </p:spTree>
    <p:extLst>
      <p:ext uri="{BB962C8B-B14F-4D97-AF65-F5344CB8AC3E}">
        <p14:creationId xmlns:p14="http://schemas.microsoft.com/office/powerpoint/2010/main" val="23830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7958433" y="-87599"/>
            <a:ext cx="1303829" cy="1192073"/>
          </a:xfrm>
          <a:prstGeom prst="rect">
            <a:avLst/>
          </a:prstGeom>
        </p:spPr>
      </p:pic>
      <p:sp>
        <p:nvSpPr>
          <p:cNvPr id="3" name="Rectangle: Rounded Corners 2">
            <a:extLst>
              <a:ext uri="{FF2B5EF4-FFF2-40B4-BE49-F238E27FC236}">
                <a16:creationId xmlns:a16="http://schemas.microsoft.com/office/drawing/2014/main" id="{3DDC10D8-C2E3-47A4-810C-ACE7111C6D7B}"/>
              </a:ext>
            </a:extLst>
          </p:cNvPr>
          <p:cNvSpPr/>
          <p:nvPr/>
        </p:nvSpPr>
        <p:spPr>
          <a:xfrm>
            <a:off x="323172" y="516977"/>
            <a:ext cx="8347862" cy="43493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288734E-FC6F-4C82-8F23-D15317D2EC60}"/>
              </a:ext>
            </a:extLst>
          </p:cNvPr>
          <p:cNvSpPr/>
          <p:nvPr/>
        </p:nvSpPr>
        <p:spPr>
          <a:xfrm>
            <a:off x="1899276" y="496205"/>
            <a:ext cx="5195653" cy="824393"/>
          </a:xfrm>
          <a:prstGeom prst="rect">
            <a:avLst/>
          </a:prstGeom>
        </p:spPr>
        <p:txBody>
          <a:bodyPr wrap="none">
            <a:spAutoFit/>
          </a:bodyPr>
          <a:lstStyle/>
          <a:p>
            <a:pPr>
              <a:lnSpc>
                <a:spcPct val="150000"/>
              </a:lnSpc>
              <a:defRPr/>
            </a:pPr>
            <a:r>
              <a:rPr lang="vi-VN" sz="3600" b="1" dirty="0">
                <a:solidFill>
                  <a:srgbClr val="FF0000"/>
                </a:solidFill>
                <a:latin typeface="Averta Std CY Bold" panose="00000800000000000000" pitchFamily="50" charset="0"/>
                <a:ea typeface="微软雅黑"/>
              </a:rPr>
              <a:t>Vì sao Long hãnh diện?</a:t>
            </a:r>
            <a:endParaRPr lang="en-US" sz="3600" b="1" dirty="0">
              <a:solidFill>
                <a:srgbClr val="FF0000"/>
              </a:solidFill>
              <a:latin typeface="Averta Std CY Bold" panose="00000800000000000000" pitchFamily="50" charset="0"/>
              <a:ea typeface="微软雅黑"/>
            </a:endParaRPr>
          </a:p>
        </p:txBody>
      </p:sp>
      <p:pic>
        <p:nvPicPr>
          <p:cNvPr id="7" name="Picture 6">
            <a:extLst>
              <a:ext uri="{FF2B5EF4-FFF2-40B4-BE49-F238E27FC236}">
                <a16:creationId xmlns:a16="http://schemas.microsoft.com/office/drawing/2014/main" id="{12F7F913-84B6-4F9C-B34D-C257784112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564" y="1633050"/>
            <a:ext cx="6667694" cy="682000"/>
          </a:xfrm>
          <a:prstGeom prst="rect">
            <a:avLst/>
          </a:prstGeom>
        </p:spPr>
      </p:pic>
      <p:pic>
        <p:nvPicPr>
          <p:cNvPr id="8" name="Picture 7">
            <a:extLst>
              <a:ext uri="{FF2B5EF4-FFF2-40B4-BE49-F238E27FC236}">
                <a16:creationId xmlns:a16="http://schemas.microsoft.com/office/drawing/2014/main" id="{DE6E301E-FD1C-4E80-A164-C94E0A280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564" y="2581914"/>
            <a:ext cx="6667694" cy="682000"/>
          </a:xfrm>
          <a:prstGeom prst="rect">
            <a:avLst/>
          </a:prstGeom>
        </p:spPr>
      </p:pic>
      <p:pic>
        <p:nvPicPr>
          <p:cNvPr id="9" name="Picture 8">
            <a:extLst>
              <a:ext uri="{FF2B5EF4-FFF2-40B4-BE49-F238E27FC236}">
                <a16:creationId xmlns:a16="http://schemas.microsoft.com/office/drawing/2014/main" id="{28E8DD6A-CD5B-46C7-91DB-9031DD1CF8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998" y="3491651"/>
            <a:ext cx="6668094" cy="662503"/>
          </a:xfrm>
          <a:prstGeom prst="rect">
            <a:avLst/>
          </a:prstGeom>
        </p:spPr>
      </p:pic>
    </p:spTree>
    <p:extLst>
      <p:ext uri="{BB962C8B-B14F-4D97-AF65-F5344CB8AC3E}">
        <p14:creationId xmlns:p14="http://schemas.microsoft.com/office/powerpoint/2010/main" val="294064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5.55556E-7 1.23457E-7 L -0.00122 -0.24877 " pathEditMode="relative" rAng="0" ptsTypes="AA">
                                      <p:cBhvr>
                                        <p:cTn id="17" dur="2000" fill="hold"/>
                                        <p:tgtEl>
                                          <p:spTgt spid="9"/>
                                        </p:tgtEl>
                                        <p:attrNameLst>
                                          <p:attrName>ppt_x</p:attrName>
                                          <p:attrName>ppt_y</p:attrName>
                                        </p:attrNameLst>
                                      </p:cBhvr>
                                      <p:rCtr x="-69" y="-124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16E9F1-FC86-4A0E-A07E-866A0188DA0E}"/>
              </a:ext>
            </a:extLst>
          </p:cNvPr>
          <p:cNvSpPr/>
          <p:nvPr/>
        </p:nvSpPr>
        <p:spPr>
          <a:xfrm>
            <a:off x="323172" y="516977"/>
            <a:ext cx="8347862" cy="43493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7939220" y="-262758"/>
            <a:ext cx="1463628" cy="1961469"/>
          </a:xfrm>
          <a:prstGeom prst="rect">
            <a:avLst/>
          </a:prstGeom>
        </p:spPr>
      </p:pic>
      <p:sp>
        <p:nvSpPr>
          <p:cNvPr id="6" name="Rectangle 5">
            <a:extLst>
              <a:ext uri="{FF2B5EF4-FFF2-40B4-BE49-F238E27FC236}">
                <a16:creationId xmlns:a16="http://schemas.microsoft.com/office/drawing/2014/main" id="{8E23128D-8E3F-40B6-8D32-7626CAF035BA}"/>
              </a:ext>
            </a:extLst>
          </p:cNvPr>
          <p:cNvSpPr/>
          <p:nvPr/>
        </p:nvSpPr>
        <p:spPr>
          <a:xfrm>
            <a:off x="781983" y="654178"/>
            <a:ext cx="7430239" cy="580352"/>
          </a:xfrm>
          <a:prstGeom prst="rect">
            <a:avLst/>
          </a:prstGeom>
        </p:spPr>
        <p:txBody>
          <a:bodyPr wrap="none">
            <a:spAutoFit/>
          </a:bodyPr>
          <a:lstStyle/>
          <a:p>
            <a:pPr>
              <a:lnSpc>
                <a:spcPct val="150000"/>
              </a:lnSpc>
              <a:defRPr/>
            </a:pPr>
            <a:r>
              <a:rPr lang="vi-VN" sz="2400" b="1" dirty="0">
                <a:solidFill>
                  <a:srgbClr val="FF0000"/>
                </a:solidFill>
                <a:latin typeface="Averta Std CY Bold" panose="00000800000000000000" pitchFamily="50" charset="0"/>
                <a:ea typeface="微软雅黑"/>
              </a:rPr>
              <a:t>Qua bài đọc, em thấy Thiện là người như thế nào?</a:t>
            </a:r>
            <a:endParaRPr lang="en-US" sz="2400" b="1" dirty="0">
              <a:solidFill>
                <a:srgbClr val="FF0000"/>
              </a:solidFill>
              <a:latin typeface="Averta Std CY Bold" panose="00000800000000000000" pitchFamily="50" charset="0"/>
              <a:ea typeface="微软雅黑"/>
            </a:endParaRPr>
          </a:p>
        </p:txBody>
      </p:sp>
      <p:pic>
        <p:nvPicPr>
          <p:cNvPr id="7" name="Picture 6">
            <a:extLst>
              <a:ext uri="{FF2B5EF4-FFF2-40B4-BE49-F238E27FC236}">
                <a16:creationId xmlns:a16="http://schemas.microsoft.com/office/drawing/2014/main" id="{39B0B5B1-97CA-4A21-AB13-F5F1259FF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778" y="1588658"/>
            <a:ext cx="7220495" cy="648113"/>
          </a:xfrm>
          <a:prstGeom prst="rect">
            <a:avLst/>
          </a:prstGeom>
        </p:spPr>
      </p:pic>
      <p:pic>
        <p:nvPicPr>
          <p:cNvPr id="8" name="Picture 7">
            <a:extLst>
              <a:ext uri="{FF2B5EF4-FFF2-40B4-BE49-F238E27FC236}">
                <a16:creationId xmlns:a16="http://schemas.microsoft.com/office/drawing/2014/main" id="{9935EAFF-CA20-4676-B21A-F62D48D10D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27" y="2536011"/>
            <a:ext cx="7220495" cy="648113"/>
          </a:xfrm>
          <a:prstGeom prst="rect">
            <a:avLst/>
          </a:prstGeom>
        </p:spPr>
      </p:pic>
      <p:pic>
        <p:nvPicPr>
          <p:cNvPr id="9" name="Picture 8">
            <a:extLst>
              <a:ext uri="{FF2B5EF4-FFF2-40B4-BE49-F238E27FC236}">
                <a16:creationId xmlns:a16="http://schemas.microsoft.com/office/drawing/2014/main" id="{C239D2E6-6924-4D6F-AD21-73EBDF2ACE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778" y="3508751"/>
            <a:ext cx="7220156" cy="629583"/>
          </a:xfrm>
          <a:prstGeom prst="rect">
            <a:avLst/>
          </a:prstGeom>
        </p:spPr>
      </p:pic>
    </p:spTree>
    <p:extLst>
      <p:ext uri="{BB962C8B-B14F-4D97-AF65-F5344CB8AC3E}">
        <p14:creationId xmlns:p14="http://schemas.microsoft.com/office/powerpoint/2010/main" val="25093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4.44444E-6 1.23457E-7 L -0.01475 -0.26574 " pathEditMode="relative" rAng="0" ptsTypes="AA">
                                      <p:cBhvr>
                                        <p:cTn id="17" dur="2000" fill="hold"/>
                                        <p:tgtEl>
                                          <p:spTgt spid="9"/>
                                        </p:tgtEl>
                                        <p:attrNameLst>
                                          <p:attrName>ppt_x</p:attrName>
                                          <p:attrName>ppt_y</p:attrName>
                                        </p:attrNameLst>
                                      </p:cBhvr>
                                      <p:rCtr x="-747" y="-133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38203" y="749282"/>
            <a:ext cx="8268824"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799" y="324911"/>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609" y="-550992"/>
            <a:ext cx="5721284" cy="1751807"/>
          </a:xfrm>
          <a:prstGeom prst="rect">
            <a:avLst/>
          </a:prstGeom>
        </p:spPr>
      </p:pic>
      <p:sp>
        <p:nvSpPr>
          <p:cNvPr id="11" name="Nội dung">
            <a:extLst>
              <a:ext uri="{FF2B5EF4-FFF2-40B4-BE49-F238E27FC236}">
                <a16:creationId xmlns:a16="http://schemas.microsoft.com/office/drawing/2014/main" id="{5DA5F693-F206-4635-80C2-BF5118B60321}"/>
              </a:ext>
            </a:extLst>
          </p:cNvPr>
          <p:cNvSpPr txBox="1"/>
          <p:nvPr/>
        </p:nvSpPr>
        <p:spPr>
          <a:xfrm>
            <a:off x="1266493" y="1196615"/>
            <a:ext cx="7094483" cy="580352"/>
          </a:xfrm>
          <a:prstGeom prst="rect">
            <a:avLst/>
          </a:prstGeom>
          <a:noFill/>
        </p:spPr>
        <p:txBody>
          <a:bodyPr wrap="square" rtlCol="0">
            <a:spAutoFit/>
          </a:bodyPr>
          <a:lstStyle/>
          <a:p>
            <a:pPr>
              <a:lnSpc>
                <a:spcPct val="150000"/>
              </a:lnSpc>
              <a:defRPr/>
            </a:pPr>
            <a:r>
              <a:rPr lang="vi-VN" sz="2400" b="1" dirty="0">
                <a:solidFill>
                  <a:srgbClr val="EC008C"/>
                </a:solidFill>
                <a:latin typeface="Averta Std CY Bold" panose="00000800000000000000" pitchFamily="50" charset="0"/>
              </a:rPr>
              <a:t>Bài đọc </a:t>
            </a:r>
            <a:r>
              <a:rPr lang="en-US" sz="2400" b="1" dirty="0">
                <a:solidFill>
                  <a:srgbClr val="EC008C"/>
                </a:solidFill>
                <a:latin typeface="Averta Std CY Bold" panose="00000800000000000000" pitchFamily="50" charset="0"/>
              </a:rPr>
              <a:t>“</a:t>
            </a:r>
            <a:r>
              <a:rPr lang="vi-VN" sz="2400" b="1" dirty="0">
                <a:solidFill>
                  <a:srgbClr val="EC008C"/>
                </a:solidFill>
                <a:latin typeface="Averta Std CY Bold" panose="00000800000000000000" pitchFamily="50" charset="0"/>
              </a:rPr>
              <a:t>Điều ước</a:t>
            </a:r>
            <a:r>
              <a:rPr lang="en-US" sz="2400" b="1" dirty="0">
                <a:solidFill>
                  <a:srgbClr val="EC008C"/>
                </a:solidFill>
                <a:latin typeface="Averta Std CY Bold" panose="00000800000000000000" pitchFamily="50" charset="0"/>
              </a:rPr>
              <a:t>”</a:t>
            </a:r>
            <a:r>
              <a:rPr lang="vi-VN" sz="2400" b="1" dirty="0">
                <a:solidFill>
                  <a:srgbClr val="EC008C"/>
                </a:solidFill>
                <a:latin typeface="Averta Std CY Bold" panose="00000800000000000000" pitchFamily="50" charset="0"/>
              </a:rPr>
              <a:t> có những nhân vật nào?</a:t>
            </a:r>
          </a:p>
        </p:txBody>
      </p:sp>
      <p:pic>
        <p:nvPicPr>
          <p:cNvPr id="12" name="Picture 11">
            <a:extLst>
              <a:ext uri="{FF2B5EF4-FFF2-40B4-BE49-F238E27FC236}">
                <a16:creationId xmlns:a16="http://schemas.microsoft.com/office/drawing/2014/main" id="{48106B82-A812-450B-BC22-18778BF4BAF4}"/>
              </a:ext>
            </a:extLst>
          </p:cNvPr>
          <p:cNvPicPr>
            <a:picLocks noChangeAspect="1"/>
          </p:cNvPicPr>
          <p:nvPr/>
        </p:nvPicPr>
        <p:blipFill rotWithShape="1">
          <a:blip r:embed="rId6">
            <a:extLst>
              <a:ext uri="{28A0092B-C50C-407E-A947-70E740481C1C}">
                <a14:useLocalDpi xmlns:a14="http://schemas.microsoft.com/office/drawing/2010/main" val="0"/>
              </a:ext>
            </a:extLst>
          </a:blip>
          <a:srcRect t="1" r="68088" b="-6805"/>
          <a:stretch/>
        </p:blipFill>
        <p:spPr>
          <a:xfrm>
            <a:off x="877214" y="2020767"/>
            <a:ext cx="2126333" cy="1568099"/>
          </a:xfrm>
          <a:prstGeom prst="rect">
            <a:avLst/>
          </a:prstGeom>
        </p:spPr>
      </p:pic>
      <p:pic>
        <p:nvPicPr>
          <p:cNvPr id="14" name="Picture 13">
            <a:extLst>
              <a:ext uri="{FF2B5EF4-FFF2-40B4-BE49-F238E27FC236}">
                <a16:creationId xmlns:a16="http://schemas.microsoft.com/office/drawing/2014/main" id="{E525799C-CB56-4F26-BD04-6C463C85B798}"/>
              </a:ext>
            </a:extLst>
          </p:cNvPr>
          <p:cNvPicPr>
            <a:picLocks noChangeAspect="1"/>
          </p:cNvPicPr>
          <p:nvPr/>
        </p:nvPicPr>
        <p:blipFill rotWithShape="1">
          <a:blip r:embed="rId6">
            <a:extLst>
              <a:ext uri="{28A0092B-C50C-407E-A947-70E740481C1C}">
                <a14:useLocalDpi xmlns:a14="http://schemas.microsoft.com/office/drawing/2010/main" val="0"/>
              </a:ext>
            </a:extLst>
          </a:blip>
          <a:srcRect l="33308" t="-3402" r="34780" b="-3402"/>
          <a:stretch/>
        </p:blipFill>
        <p:spPr>
          <a:xfrm>
            <a:off x="3313596" y="1973793"/>
            <a:ext cx="2126333" cy="1568099"/>
          </a:xfrm>
          <a:prstGeom prst="rect">
            <a:avLst/>
          </a:prstGeom>
        </p:spPr>
      </p:pic>
      <p:pic>
        <p:nvPicPr>
          <p:cNvPr id="15" name="Picture 14">
            <a:extLst>
              <a:ext uri="{FF2B5EF4-FFF2-40B4-BE49-F238E27FC236}">
                <a16:creationId xmlns:a16="http://schemas.microsoft.com/office/drawing/2014/main" id="{0D996A36-69EA-47A6-9C27-A88675DEF9A1}"/>
              </a:ext>
            </a:extLst>
          </p:cNvPr>
          <p:cNvPicPr>
            <a:picLocks noChangeAspect="1"/>
          </p:cNvPicPr>
          <p:nvPr/>
        </p:nvPicPr>
        <p:blipFill rotWithShape="1">
          <a:blip r:embed="rId6">
            <a:extLst>
              <a:ext uri="{28A0092B-C50C-407E-A947-70E740481C1C}">
                <a14:useLocalDpi xmlns:a14="http://schemas.microsoft.com/office/drawing/2010/main" val="0"/>
              </a:ext>
            </a:extLst>
          </a:blip>
          <a:srcRect l="68669" t="-3402" r="-581" b="-3402"/>
          <a:stretch/>
        </p:blipFill>
        <p:spPr>
          <a:xfrm>
            <a:off x="5933230" y="1973792"/>
            <a:ext cx="2126333" cy="1568099"/>
          </a:xfrm>
          <a:prstGeom prst="rect">
            <a:avLst/>
          </a:prstGeom>
        </p:spPr>
      </p:pic>
      <p:sp>
        <p:nvSpPr>
          <p:cNvPr id="16" name="Nội dung">
            <a:extLst>
              <a:ext uri="{FF2B5EF4-FFF2-40B4-BE49-F238E27FC236}">
                <a16:creationId xmlns:a16="http://schemas.microsoft.com/office/drawing/2014/main" id="{302C6DA9-E0D7-46E0-A6CA-51EC9499C0E6}"/>
              </a:ext>
            </a:extLst>
          </p:cNvPr>
          <p:cNvSpPr txBox="1"/>
          <p:nvPr/>
        </p:nvSpPr>
        <p:spPr>
          <a:xfrm>
            <a:off x="1266493" y="3558277"/>
            <a:ext cx="1477647" cy="743024"/>
          </a:xfrm>
          <a:prstGeom prst="rect">
            <a:avLst/>
          </a:prstGeom>
          <a:noFill/>
        </p:spPr>
        <p:txBody>
          <a:bodyPr wrap="square" rtlCol="0">
            <a:spAutoFit/>
          </a:bodyPr>
          <a:lstStyle/>
          <a:p>
            <a:pPr>
              <a:lnSpc>
                <a:spcPct val="150000"/>
              </a:lnSpc>
              <a:defRPr/>
            </a:pPr>
            <a:r>
              <a:rPr lang="en-US" sz="3200" b="1" dirty="0">
                <a:solidFill>
                  <a:srgbClr val="00AEEF"/>
                </a:solidFill>
                <a:latin typeface="Averta Std CY Bold" panose="00000800000000000000" pitchFamily="50" charset="0"/>
              </a:rPr>
              <a:t>Long</a:t>
            </a:r>
            <a:endParaRPr lang="vi-VN" sz="3200" b="1" dirty="0">
              <a:solidFill>
                <a:srgbClr val="00AEEF"/>
              </a:solidFill>
              <a:latin typeface="Averta Std CY Bold" panose="00000800000000000000" pitchFamily="50" charset="0"/>
            </a:endParaRPr>
          </a:p>
        </p:txBody>
      </p:sp>
      <p:sp>
        <p:nvSpPr>
          <p:cNvPr id="17" name="Nội dung">
            <a:extLst>
              <a:ext uri="{FF2B5EF4-FFF2-40B4-BE49-F238E27FC236}">
                <a16:creationId xmlns:a16="http://schemas.microsoft.com/office/drawing/2014/main" id="{9202C22A-AD62-4EAF-B530-3D7030625C9B}"/>
              </a:ext>
            </a:extLst>
          </p:cNvPr>
          <p:cNvSpPr txBox="1"/>
          <p:nvPr/>
        </p:nvSpPr>
        <p:spPr>
          <a:xfrm>
            <a:off x="3733791" y="3594751"/>
            <a:ext cx="1477647" cy="743024"/>
          </a:xfrm>
          <a:prstGeom prst="rect">
            <a:avLst/>
          </a:prstGeom>
          <a:noFill/>
        </p:spPr>
        <p:txBody>
          <a:bodyPr wrap="square" rtlCol="0">
            <a:spAutoFit/>
          </a:bodyPr>
          <a:lstStyle/>
          <a:p>
            <a:pPr>
              <a:lnSpc>
                <a:spcPct val="150000"/>
              </a:lnSpc>
              <a:defRPr/>
            </a:pPr>
            <a:r>
              <a:rPr lang="en-US" sz="3200" b="1" dirty="0" err="1">
                <a:solidFill>
                  <a:srgbClr val="00AEEF"/>
                </a:solidFill>
                <a:latin typeface="Averta Std CY Bold" panose="00000800000000000000" pitchFamily="50" charset="0"/>
              </a:rPr>
              <a:t>Thiện</a:t>
            </a:r>
            <a:endParaRPr lang="vi-VN" sz="3200" b="1" dirty="0">
              <a:solidFill>
                <a:srgbClr val="00AEEF"/>
              </a:solidFill>
              <a:latin typeface="Averta Std CY Bold" panose="00000800000000000000" pitchFamily="50" charset="0"/>
            </a:endParaRPr>
          </a:p>
        </p:txBody>
      </p:sp>
      <p:sp>
        <p:nvSpPr>
          <p:cNvPr id="18" name="Nội dung">
            <a:extLst>
              <a:ext uri="{FF2B5EF4-FFF2-40B4-BE49-F238E27FC236}">
                <a16:creationId xmlns:a16="http://schemas.microsoft.com/office/drawing/2014/main" id="{608A57D5-D6DA-42A4-B27C-A80EBE979080}"/>
              </a:ext>
            </a:extLst>
          </p:cNvPr>
          <p:cNvSpPr txBox="1"/>
          <p:nvPr/>
        </p:nvSpPr>
        <p:spPr>
          <a:xfrm>
            <a:off x="5794256" y="3579511"/>
            <a:ext cx="2598305" cy="743024"/>
          </a:xfrm>
          <a:prstGeom prst="rect">
            <a:avLst/>
          </a:prstGeom>
          <a:noFill/>
        </p:spPr>
        <p:txBody>
          <a:bodyPr wrap="square" rtlCol="0">
            <a:spAutoFit/>
          </a:bodyPr>
          <a:lstStyle/>
          <a:p>
            <a:pPr>
              <a:lnSpc>
                <a:spcPct val="150000"/>
              </a:lnSpc>
              <a:defRPr/>
            </a:pPr>
            <a:r>
              <a:rPr lang="en-US" sz="3200" b="1" dirty="0">
                <a:solidFill>
                  <a:srgbClr val="00AEEF"/>
                </a:solidFill>
                <a:latin typeface="Averta Std CY Bold" panose="00000800000000000000" pitchFamily="50" charset="0"/>
              </a:rPr>
              <a:t>E </a:t>
            </a:r>
            <a:r>
              <a:rPr lang="en-US" sz="3200" b="1" dirty="0" err="1">
                <a:solidFill>
                  <a:srgbClr val="00AEEF"/>
                </a:solidFill>
                <a:latin typeface="Averta Std CY Bold" panose="00000800000000000000" pitchFamily="50" charset="0"/>
              </a:rPr>
              <a:t>trai</a:t>
            </a:r>
            <a:r>
              <a:rPr lang="en-US" sz="3200" b="1" dirty="0">
                <a:solidFill>
                  <a:srgbClr val="00AEEF"/>
                </a:solidFill>
                <a:latin typeface="Averta Std CY Bold" panose="00000800000000000000" pitchFamily="50" charset="0"/>
              </a:rPr>
              <a:t> </a:t>
            </a:r>
            <a:r>
              <a:rPr lang="en-US" sz="3200" b="1" dirty="0" err="1">
                <a:solidFill>
                  <a:srgbClr val="00AEEF"/>
                </a:solidFill>
                <a:latin typeface="Averta Std CY Bold" panose="00000800000000000000" pitchFamily="50" charset="0"/>
              </a:rPr>
              <a:t>Thiện</a:t>
            </a:r>
            <a:endParaRPr lang="vi-VN" sz="3200" b="1" dirty="0">
              <a:solidFill>
                <a:srgbClr val="00AEEF"/>
              </a:solidFill>
              <a:latin typeface="Averta Std CY Bold" panose="00000800000000000000" pitchFamily="50" charset="0"/>
            </a:endParaRPr>
          </a:p>
        </p:txBody>
      </p:sp>
    </p:spTree>
    <p:extLst>
      <p:ext uri="{BB962C8B-B14F-4D97-AF65-F5344CB8AC3E}">
        <p14:creationId xmlns:p14="http://schemas.microsoft.com/office/powerpoint/2010/main" val="590048104"/>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38203" y="749282"/>
            <a:ext cx="8268824"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84" y="1200815"/>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485" y="-70282"/>
            <a:ext cx="5721284" cy="175180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1" y="3935493"/>
            <a:ext cx="1156992" cy="1098972"/>
          </a:xfrm>
          <a:prstGeom prst="rect">
            <a:avLst/>
          </a:prstGeom>
        </p:spPr>
      </p:pic>
      <p:sp>
        <p:nvSpPr>
          <p:cNvPr id="10" name="Nội dung">
            <a:extLst>
              <a:ext uri="{FF2B5EF4-FFF2-40B4-BE49-F238E27FC236}">
                <a16:creationId xmlns:a16="http://schemas.microsoft.com/office/drawing/2014/main" id="{918D107D-8596-45AC-849E-E3E6E7B78471}"/>
              </a:ext>
            </a:extLst>
          </p:cNvPr>
          <p:cNvSpPr txBox="1"/>
          <p:nvPr/>
        </p:nvSpPr>
        <p:spPr>
          <a:xfrm>
            <a:off x="1473234" y="2381623"/>
            <a:ext cx="7094483" cy="824393"/>
          </a:xfrm>
          <a:prstGeom prst="rect">
            <a:avLst/>
          </a:prstGeom>
          <a:noFill/>
        </p:spPr>
        <p:txBody>
          <a:bodyPr wrap="square" rtlCol="0">
            <a:spAutoFit/>
          </a:bodyPr>
          <a:lstStyle/>
          <a:p>
            <a:pPr>
              <a:lnSpc>
                <a:spcPct val="150000"/>
              </a:lnSpc>
              <a:defRPr/>
            </a:pPr>
            <a:r>
              <a:rPr lang="vi-VN" sz="3600" b="1" dirty="0">
                <a:solidFill>
                  <a:prstClr val="black"/>
                </a:solidFill>
                <a:latin typeface="Averta Std CY Bold" panose="00000800000000000000" pitchFamily="50" charset="0"/>
              </a:rPr>
              <a:t>3.</a:t>
            </a:r>
            <a:r>
              <a:rPr lang="en-US" sz="3600" b="1" dirty="0">
                <a:solidFill>
                  <a:prstClr val="black"/>
                </a:solidFill>
                <a:latin typeface="Averta Std CY Bold" panose="00000800000000000000" pitchFamily="50" charset="0"/>
              </a:rPr>
              <a:t> </a:t>
            </a:r>
            <a:r>
              <a:rPr lang="vi-VN" sz="3600" b="1" dirty="0">
                <a:solidFill>
                  <a:prstClr val="black"/>
                </a:solidFill>
                <a:latin typeface="Averta Std CY Bold" panose="00000800000000000000" pitchFamily="50" charset="0"/>
              </a:rPr>
              <a:t>Đặt tên khác cho bài đọc.</a:t>
            </a:r>
          </a:p>
        </p:txBody>
      </p:sp>
    </p:spTree>
    <p:extLst>
      <p:ext uri="{BB962C8B-B14F-4D97-AF65-F5344CB8AC3E}">
        <p14:creationId xmlns:p14="http://schemas.microsoft.com/office/powerpoint/2010/main" val="3421199884"/>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09502" y="749282"/>
            <a:ext cx="9034498"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84" y="1200815"/>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485" y="-70282"/>
            <a:ext cx="5721284" cy="175180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1" y="3935493"/>
            <a:ext cx="1156992" cy="1098972"/>
          </a:xfrm>
          <a:prstGeom prst="rect">
            <a:avLst/>
          </a:prstGeom>
        </p:spPr>
      </p:pic>
      <p:sp>
        <p:nvSpPr>
          <p:cNvPr id="10" name="Nội dung">
            <a:extLst>
              <a:ext uri="{FF2B5EF4-FFF2-40B4-BE49-F238E27FC236}">
                <a16:creationId xmlns:a16="http://schemas.microsoft.com/office/drawing/2014/main" id="{918D107D-8596-45AC-849E-E3E6E7B78471}"/>
              </a:ext>
            </a:extLst>
          </p:cNvPr>
          <p:cNvSpPr txBox="1"/>
          <p:nvPr/>
        </p:nvSpPr>
        <p:spPr>
          <a:xfrm>
            <a:off x="606215" y="1544643"/>
            <a:ext cx="8401049" cy="743024"/>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微软雅黑"/>
                <a:cs typeface="+mn-cs"/>
              </a:rPr>
              <a:t>Em</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微软雅黑"/>
                <a:cs typeface="+mn-cs"/>
              </a:rPr>
              <a:t> đ</a:t>
            </a:r>
            <a:r>
              <a:rPr kumimoji="0" lang="vi-VN" sz="3200" b="1" i="0" u="none" strike="noStrike" kern="1200" cap="none" spc="0" normalizeH="0" baseline="0" noProof="0" dirty="0">
                <a:ln>
                  <a:noFill/>
                </a:ln>
                <a:solidFill>
                  <a:prstClr val="black"/>
                </a:solidFill>
                <a:effectLst/>
                <a:uLnTx/>
                <a:uFillTx/>
                <a:latin typeface="Averta Std CY Bold" panose="00000800000000000000" pitchFamily="50" charset="0"/>
                <a:ea typeface="微软雅黑"/>
                <a:cs typeface="+mn-cs"/>
              </a:rPr>
              <a:t>ặt tên khác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微软雅黑"/>
                <a:cs typeface="+mn-cs"/>
              </a:rPr>
              <a:t>thay</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微软雅黑"/>
                <a:cs typeface="+mn-cs"/>
              </a:rPr>
              <a:t>cho</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微软雅黑"/>
                <a:cs typeface="+mn-cs"/>
              </a:rPr>
              <a:t> </a:t>
            </a:r>
            <a:r>
              <a:rPr kumimoji="0" lang="en-US" sz="3200" b="1" i="0" u="none" strike="noStrike" kern="1200" cap="none" spc="0" normalizeH="0" baseline="0" noProof="0" dirty="0" err="1">
                <a:ln>
                  <a:noFill/>
                </a:ln>
                <a:solidFill>
                  <a:prstClr val="black"/>
                </a:solidFill>
                <a:effectLst/>
                <a:uLnTx/>
                <a:uFillTx/>
                <a:latin typeface="Averta Std CY Bold" panose="00000800000000000000" pitchFamily="50" charset="0"/>
                <a:ea typeface="微软雅黑"/>
                <a:cs typeface="+mn-cs"/>
              </a:rPr>
              <a:t>tên</a:t>
            </a:r>
            <a:r>
              <a:rPr kumimoji="0" lang="en-US" sz="3200" b="1" i="0" u="none" strike="noStrike" kern="1200" cap="none" spc="0" normalizeH="0" baseline="0" noProof="0" dirty="0">
                <a:ln>
                  <a:noFill/>
                </a:ln>
                <a:solidFill>
                  <a:prstClr val="black"/>
                </a:solidFill>
                <a:effectLst/>
                <a:uLnTx/>
                <a:uFillTx/>
                <a:latin typeface="Averta Std CY Bold" panose="00000800000000000000" pitchFamily="50" charset="0"/>
                <a:ea typeface="微软雅黑"/>
                <a:cs typeface="+mn-cs"/>
              </a:rPr>
              <a:t> </a:t>
            </a:r>
            <a:r>
              <a:rPr lang="en-US" sz="3200" b="1" dirty="0">
                <a:solidFill>
                  <a:prstClr val="black"/>
                </a:solidFill>
                <a:latin typeface="Averta Std CY Bold" panose="00000800000000000000" pitchFamily="50" charset="0"/>
                <a:ea typeface="微软雅黑"/>
              </a:rPr>
              <a:t>“</a:t>
            </a:r>
            <a:r>
              <a:rPr lang="en-US" sz="3200" b="1" dirty="0" err="1">
                <a:solidFill>
                  <a:prstClr val="black"/>
                </a:solidFill>
                <a:latin typeface="Averta Std CY Bold" panose="00000800000000000000" pitchFamily="50" charset="0"/>
                <a:ea typeface="微软雅黑"/>
              </a:rPr>
              <a:t>Điều</a:t>
            </a:r>
            <a:r>
              <a:rPr lang="en-US" sz="3200" b="1" dirty="0">
                <a:solidFill>
                  <a:prstClr val="black"/>
                </a:solidFill>
                <a:latin typeface="Averta Std CY Bold" panose="00000800000000000000" pitchFamily="50" charset="0"/>
                <a:ea typeface="微软雅黑"/>
              </a:rPr>
              <a:t> </a:t>
            </a:r>
            <a:r>
              <a:rPr lang="vi-VN" sz="3200" b="1" dirty="0">
                <a:solidFill>
                  <a:prstClr val="black"/>
                </a:solidFill>
                <a:latin typeface="Averta Std CY Bold" panose="00000800000000000000" pitchFamily="50" charset="0"/>
                <a:ea typeface="微软雅黑"/>
              </a:rPr>
              <a:t>ư</a:t>
            </a:r>
            <a:r>
              <a:rPr lang="en-US" sz="3200" b="1" dirty="0" err="1">
                <a:solidFill>
                  <a:prstClr val="black"/>
                </a:solidFill>
                <a:latin typeface="Averta Std CY Bold" panose="00000800000000000000" pitchFamily="50" charset="0"/>
                <a:ea typeface="微软雅黑"/>
              </a:rPr>
              <a:t>ớc</a:t>
            </a:r>
            <a:r>
              <a:rPr lang="en-US" sz="3200" b="1" dirty="0">
                <a:solidFill>
                  <a:prstClr val="black"/>
                </a:solidFill>
                <a:latin typeface="Averta Std CY Bold" panose="00000800000000000000" pitchFamily="50" charset="0"/>
                <a:ea typeface="微软雅黑"/>
              </a:rPr>
              <a:t>”</a:t>
            </a:r>
            <a:endParaRPr kumimoji="0" lang="vi-VN" sz="3200" b="1" i="0" u="none" strike="noStrike" kern="1200" cap="none" spc="0" normalizeH="0" baseline="0" noProof="0" dirty="0">
              <a:ln>
                <a:noFill/>
              </a:ln>
              <a:solidFill>
                <a:prstClr val="black"/>
              </a:solidFill>
              <a:effectLst/>
              <a:uLnTx/>
              <a:uFillTx/>
              <a:latin typeface="Averta Std CY Bold" panose="00000800000000000000" pitchFamily="50" charset="0"/>
              <a:ea typeface="微软雅黑"/>
              <a:cs typeface="+mn-cs"/>
            </a:endParaRPr>
          </a:p>
        </p:txBody>
      </p:sp>
      <p:sp>
        <p:nvSpPr>
          <p:cNvPr id="11" name="Nội dung">
            <a:extLst>
              <a:ext uri="{FF2B5EF4-FFF2-40B4-BE49-F238E27FC236}">
                <a16:creationId xmlns:a16="http://schemas.microsoft.com/office/drawing/2014/main" id="{C2EB8DF3-4D96-4D5B-B703-1BF98F9FDA04}"/>
              </a:ext>
            </a:extLst>
          </p:cNvPr>
          <p:cNvSpPr txBox="1"/>
          <p:nvPr/>
        </p:nvSpPr>
        <p:spPr>
          <a:xfrm>
            <a:off x="1778003" y="2176747"/>
            <a:ext cx="8401049" cy="2220351"/>
          </a:xfrm>
          <a:prstGeom prst="rect">
            <a:avLst/>
          </a:prstGeom>
          <a:noFill/>
        </p:spPr>
        <p:txBody>
          <a:bodyPr wrap="square" rtlCol="0">
            <a:spAutoFit/>
          </a:bodyPr>
          <a:lstStyle/>
          <a:p>
            <a:pPr lvl="0">
              <a:lnSpc>
                <a:spcPct val="150000"/>
              </a:lnSpc>
              <a:defRPr/>
            </a:pP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Tình</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bạn</a:t>
            </a:r>
            <a:r>
              <a:rPr lang="en-US" sz="3200" b="1" dirty="0">
                <a:solidFill>
                  <a:srgbClr val="EA1ECD"/>
                </a:solidFill>
                <a:latin typeface="Averta Std CY Bold" panose="00000800000000000000" pitchFamily="50" charset="0"/>
              </a:rPr>
              <a:t>.</a:t>
            </a:r>
          </a:p>
          <a:p>
            <a:pPr lvl="0">
              <a:lnSpc>
                <a:spcPct val="150000"/>
              </a:lnSpc>
              <a:defRPr/>
            </a:pPr>
            <a:r>
              <a:rPr lang="en-US" sz="3200" b="1" dirty="0">
                <a:solidFill>
                  <a:srgbClr val="EA1ECD"/>
                </a:solidFill>
                <a:latin typeface="Averta Std CY Bold" panose="00000800000000000000" pitchFamily="50" charset="0"/>
              </a:rPr>
              <a:t>+ Long, </a:t>
            </a:r>
            <a:r>
              <a:rPr lang="en-US" sz="3200" b="1" dirty="0" err="1">
                <a:solidFill>
                  <a:srgbClr val="EA1ECD"/>
                </a:solidFill>
                <a:latin typeface="Averta Std CY Bold" panose="00000800000000000000" pitchFamily="50" charset="0"/>
              </a:rPr>
              <a:t>Thiện</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và</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bạn</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nhỏ</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bị</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tật</a:t>
            </a:r>
            <a:r>
              <a:rPr lang="en-US" sz="3200" b="1" dirty="0">
                <a:solidFill>
                  <a:srgbClr val="EA1ECD"/>
                </a:solidFill>
                <a:latin typeface="Averta Std CY Bold" panose="00000800000000000000" pitchFamily="50" charset="0"/>
              </a:rPr>
              <a:t>.</a:t>
            </a:r>
          </a:p>
          <a:p>
            <a:pPr lvl="0">
              <a:lnSpc>
                <a:spcPct val="150000"/>
              </a:lnSpc>
              <a:defRPr/>
            </a:pP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Chiếc</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xe</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đạp</a:t>
            </a:r>
            <a:r>
              <a:rPr lang="en-US" sz="3200" b="1" dirty="0">
                <a:solidFill>
                  <a:srgbClr val="EA1ECD"/>
                </a:solidFill>
                <a:latin typeface="Averta Std CY Bold" panose="00000800000000000000" pitchFamily="50" charset="0"/>
              </a:rPr>
              <a:t> </a:t>
            </a:r>
            <a:r>
              <a:rPr lang="en-US" sz="3200" b="1" dirty="0" err="1">
                <a:solidFill>
                  <a:srgbClr val="EA1ECD"/>
                </a:solidFill>
                <a:latin typeface="Averta Std CY Bold" panose="00000800000000000000" pitchFamily="50" charset="0"/>
              </a:rPr>
              <a:t>mới</a:t>
            </a:r>
            <a:r>
              <a:rPr lang="en-US" sz="3200" b="1" dirty="0">
                <a:solidFill>
                  <a:srgbClr val="EA1ECD"/>
                </a:solidFill>
                <a:latin typeface="Averta Std CY Bold" panose="00000800000000000000" pitchFamily="50" charset="0"/>
              </a:rPr>
              <a:t>.</a:t>
            </a:r>
          </a:p>
        </p:txBody>
      </p:sp>
    </p:spTree>
    <p:extLst>
      <p:ext uri="{BB962C8B-B14F-4D97-AF65-F5344CB8AC3E}">
        <p14:creationId xmlns:p14="http://schemas.microsoft.com/office/powerpoint/2010/main" val="1088531828"/>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4578" cy="51435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7" y="0"/>
            <a:ext cx="4643438" cy="3557588"/>
          </a:xfrm>
          <a:prstGeom prst="rect">
            <a:avLst/>
          </a:prstGeom>
        </p:spPr>
      </p:pic>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920" y="0"/>
            <a:ext cx="4643438" cy="3557588"/>
          </a:xfrm>
          <a:prstGeom prst="rect">
            <a:avLst/>
          </a:prstGeom>
        </p:spPr>
      </p:pic>
      <p:pic>
        <p:nvPicPr>
          <p:cNvPr id="37" name="图片 36" descr="未标题-3-01 (3)"/>
          <p:cNvPicPr/>
          <p:nvPr/>
        </p:nvPicPr>
        <p:blipFill rotWithShape="1">
          <a:blip r:embed="rId5"/>
          <a:srcRect l="24187" t="10462" r="22524" b="15109"/>
          <a:stretch/>
        </p:blipFill>
        <p:spPr>
          <a:xfrm>
            <a:off x="472220" y="287079"/>
            <a:ext cx="1379575" cy="136362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245" y="736380"/>
            <a:ext cx="8883509" cy="3735534"/>
          </a:xfrm>
          <a:prstGeom prst="rect">
            <a:avLst/>
          </a:prstGeom>
        </p:spPr>
      </p:pic>
      <p:sp>
        <p:nvSpPr>
          <p:cNvPr id="12" name="Nội dung">
            <a:extLst>
              <a:ext uri="{FF2B5EF4-FFF2-40B4-BE49-F238E27FC236}">
                <a16:creationId xmlns:a16="http://schemas.microsoft.com/office/drawing/2014/main" id="{1824F4E1-E0CB-4F35-85CC-13F06C6EB2E3}"/>
              </a:ext>
            </a:extLst>
          </p:cNvPr>
          <p:cNvSpPr txBox="1"/>
          <p:nvPr/>
        </p:nvSpPr>
        <p:spPr>
          <a:xfrm>
            <a:off x="1725482" y="1103405"/>
            <a:ext cx="7094483" cy="580352"/>
          </a:xfrm>
          <a:prstGeom prst="rect">
            <a:avLst/>
          </a:prstGeom>
          <a:noFill/>
        </p:spPr>
        <p:txBody>
          <a:bodyPr wrap="square" rtlCol="0">
            <a:spAutoFit/>
          </a:bodyPr>
          <a:lstStyle/>
          <a:p>
            <a:pPr>
              <a:lnSpc>
                <a:spcPct val="150000"/>
              </a:lnSpc>
              <a:defRPr/>
            </a:pPr>
            <a:r>
              <a:rPr lang="vi-VN" sz="2400" b="1" dirty="0">
                <a:solidFill>
                  <a:srgbClr val="FFFF00"/>
                </a:solidFill>
                <a:latin typeface="Averta Std CY Bold" panose="00000800000000000000" pitchFamily="50" charset="0"/>
              </a:rPr>
              <a:t>Nội dung chính của bài đọc </a:t>
            </a:r>
            <a:r>
              <a:rPr lang="en-US" sz="2400" b="1" dirty="0">
                <a:solidFill>
                  <a:srgbClr val="FFFF00"/>
                </a:solidFill>
                <a:latin typeface="Averta Std CY Bold" panose="00000800000000000000" pitchFamily="50" charset="0"/>
              </a:rPr>
              <a:t>“</a:t>
            </a:r>
            <a:r>
              <a:rPr lang="vi-VN" sz="2400" b="1" dirty="0">
                <a:solidFill>
                  <a:srgbClr val="FFFF00"/>
                </a:solidFill>
                <a:latin typeface="Averta Std CY Bold" panose="00000800000000000000" pitchFamily="50" charset="0"/>
              </a:rPr>
              <a:t>Điều ước</a:t>
            </a:r>
            <a:r>
              <a:rPr lang="en-US" sz="2400" b="1" dirty="0">
                <a:solidFill>
                  <a:srgbClr val="FFFF00"/>
                </a:solidFill>
                <a:latin typeface="Averta Std CY Bold" panose="00000800000000000000" pitchFamily="50" charset="0"/>
              </a:rPr>
              <a:t>”</a:t>
            </a:r>
            <a:r>
              <a:rPr lang="vi-VN" sz="2400" b="1" dirty="0">
                <a:solidFill>
                  <a:srgbClr val="FFFF00"/>
                </a:solidFill>
                <a:latin typeface="Averta Std CY Bold" panose="00000800000000000000" pitchFamily="50" charset="0"/>
              </a:rPr>
              <a:t> là gì? </a:t>
            </a:r>
          </a:p>
        </p:txBody>
      </p:sp>
      <p:sp>
        <p:nvSpPr>
          <p:cNvPr id="13" name="Nội dung">
            <a:extLst>
              <a:ext uri="{FF2B5EF4-FFF2-40B4-BE49-F238E27FC236}">
                <a16:creationId xmlns:a16="http://schemas.microsoft.com/office/drawing/2014/main" id="{95F85980-7A1A-4D82-8391-86AA81202C61}"/>
              </a:ext>
            </a:extLst>
          </p:cNvPr>
          <p:cNvSpPr txBox="1"/>
          <p:nvPr/>
        </p:nvSpPr>
        <p:spPr>
          <a:xfrm>
            <a:off x="2291255" y="1818024"/>
            <a:ext cx="5299505" cy="1688347"/>
          </a:xfrm>
          <a:prstGeom prst="rect">
            <a:avLst/>
          </a:prstGeom>
          <a:noFill/>
        </p:spPr>
        <p:txBody>
          <a:bodyPr wrap="square" rtlCol="0">
            <a:spAutoFit/>
          </a:bodyPr>
          <a:lstStyle/>
          <a:p>
            <a:pPr algn="just">
              <a:lnSpc>
                <a:spcPct val="150000"/>
              </a:lnSpc>
              <a:defRPr/>
            </a:pPr>
            <a:r>
              <a:rPr lang="en-US" sz="2400" b="1" dirty="0">
                <a:solidFill>
                  <a:schemeClr val="bg1"/>
                </a:solidFill>
                <a:latin typeface="Averta Std CY Bold" panose="00000800000000000000" pitchFamily="50" charset="0"/>
              </a:rPr>
              <a:t>	</a:t>
            </a:r>
            <a:r>
              <a:rPr lang="vi-VN" sz="2400" b="1" dirty="0">
                <a:solidFill>
                  <a:schemeClr val="bg1"/>
                </a:solidFill>
                <a:latin typeface="Averta Std CY Bold" panose="00000800000000000000" pitchFamily="50" charset="0"/>
              </a:rPr>
              <a:t>Sự quan tâm, yêu thương, giúp đỡ nhau của bạn Thiện dành cho bạn nhỏ bị tật. </a:t>
            </a:r>
          </a:p>
        </p:txBody>
      </p:sp>
    </p:spTree>
    <p:extLst>
      <p:ext uri="{BB962C8B-B14F-4D97-AF65-F5344CB8AC3E}">
        <p14:creationId xmlns:p14="http://schemas.microsoft.com/office/powerpoint/2010/main" val="3290307771"/>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1996" descr="14">
            <a:extLst>
              <a:ext uri="{FF2B5EF4-FFF2-40B4-BE49-F238E27FC236}">
                <a16:creationId xmlns:a16="http://schemas.microsoft.com/office/drawing/2014/main" id="{B0E38235-7C3F-498B-8154-468875F09E61}"/>
              </a:ext>
            </a:extLst>
          </p:cNvPr>
          <p:cNvPicPr>
            <a:picLocks noChangeAspect="1"/>
          </p:cNvPicPr>
          <p:nvPr/>
        </p:nvPicPr>
        <p:blipFill>
          <a:blip r:embed="rId3"/>
          <a:stretch>
            <a:fillRect/>
          </a:stretch>
        </p:blipFill>
        <p:spPr>
          <a:xfrm>
            <a:off x="1854143" y="684508"/>
            <a:ext cx="5144242" cy="4116118"/>
          </a:xfrm>
          <a:prstGeom prst="rect">
            <a:avLst/>
          </a:prstGeom>
          <a:noFill/>
          <a:ln w="9525">
            <a:noFill/>
          </a:ln>
        </p:spPr>
      </p:pic>
      <p:pic>
        <p:nvPicPr>
          <p:cNvPr id="14" name="Picture Placeholder 13">
            <a:extLst>
              <a:ext uri="{FF2B5EF4-FFF2-40B4-BE49-F238E27FC236}">
                <a16:creationId xmlns:a16="http://schemas.microsoft.com/office/drawing/2014/main" id="{19B2DD1F-1304-4EB1-BD4A-4EC10564B19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9274" r="9274"/>
          <a:stretch>
            <a:fillRect/>
          </a:stretch>
        </p:blipFill>
        <p:spPr/>
      </p:pic>
      <p:pic>
        <p:nvPicPr>
          <p:cNvPr id="19" name="Quyển sách">
            <a:extLst>
              <a:ext uri="{FF2B5EF4-FFF2-40B4-BE49-F238E27FC236}">
                <a16:creationId xmlns:a16="http://schemas.microsoft.com/office/drawing/2014/main" id="{3500B9F2-E8B3-4C2E-A4FC-CF62BEF7E4A7}"/>
              </a:ext>
            </a:extLst>
          </p:cNvPr>
          <p:cNvPicPr>
            <a:picLocks noGrp="1" noChangeAspect="1"/>
          </p:cNvPicPr>
          <p:nvPr>
            <p:ph type="pic" sz="quarter" idx="14"/>
          </p:nvPr>
        </p:nvPicPr>
        <p:blipFill rotWithShape="1">
          <a:blip r:embed="rId5">
            <a:extLst>
              <a:ext uri="{28A0092B-C50C-407E-A947-70E740481C1C}">
                <a14:useLocalDpi xmlns:a14="http://schemas.microsoft.com/office/drawing/2010/main" val="0"/>
              </a:ext>
            </a:extLst>
          </a:blip>
          <a:srcRect t="25" b="25"/>
          <a:stretch/>
        </p:blipFill>
        <p:spPr>
          <a:xfrm>
            <a:off x="6491331" y="173481"/>
            <a:ext cx="2107542" cy="1243178"/>
          </a:xfrm>
        </p:spPr>
      </p:pic>
      <p:sp>
        <p:nvSpPr>
          <p:cNvPr id="3" name="Số tuần">
            <a:extLst>
              <a:ext uri="{FF2B5EF4-FFF2-40B4-BE49-F238E27FC236}">
                <a16:creationId xmlns:a16="http://schemas.microsoft.com/office/drawing/2014/main" id="{0E749946-3D99-48C0-BD36-91E600A201C8}"/>
              </a:ext>
            </a:extLst>
          </p:cNvPr>
          <p:cNvSpPr>
            <a:spLocks noGrp="1"/>
          </p:cNvSpPr>
          <p:nvPr>
            <p:ph type="body" sz="quarter" idx="16"/>
          </p:nvPr>
        </p:nvSpPr>
        <p:spPr>
          <a:xfrm>
            <a:off x="7671929" y="458393"/>
            <a:ext cx="466794" cy="604781"/>
          </a:xfrm>
        </p:spPr>
        <p:txBody>
          <a:bodyPr/>
          <a:lstStyle/>
          <a:p>
            <a:r>
              <a:rPr lang="en-US" dirty="0"/>
              <a:t>9</a:t>
            </a:r>
          </a:p>
        </p:txBody>
      </p:sp>
      <p:sp>
        <p:nvSpPr>
          <p:cNvPr id="4" name="Tuần">
            <a:extLst>
              <a:ext uri="{FF2B5EF4-FFF2-40B4-BE49-F238E27FC236}">
                <a16:creationId xmlns:a16="http://schemas.microsoft.com/office/drawing/2014/main" id="{A4C8CFE4-FC1A-471F-BF1F-DCC9E78214BB}"/>
              </a:ext>
            </a:extLst>
          </p:cNvPr>
          <p:cNvSpPr>
            <a:spLocks noGrp="1"/>
          </p:cNvSpPr>
          <p:nvPr>
            <p:ph type="body" sz="quarter" idx="15"/>
          </p:nvPr>
        </p:nvSpPr>
        <p:spPr>
          <a:xfrm>
            <a:off x="6906328" y="342875"/>
            <a:ext cx="728084" cy="341632"/>
          </a:xfrm>
        </p:spPr>
        <p:txBody>
          <a:bodyPr/>
          <a:lstStyle/>
          <a:p>
            <a:r>
              <a:rPr lang="en-US" sz="1800" dirty="0" err="1"/>
              <a:t>Tuaàn</a:t>
            </a:r>
            <a:endParaRPr lang="en-US" sz="1800" dirty="0"/>
          </a:p>
        </p:txBody>
      </p:sp>
      <p:sp>
        <p:nvSpPr>
          <p:cNvPr id="5" name="Chủ đề">
            <a:extLst>
              <a:ext uri="{FF2B5EF4-FFF2-40B4-BE49-F238E27FC236}">
                <a16:creationId xmlns:a16="http://schemas.microsoft.com/office/drawing/2014/main" id="{2668E15D-37E0-4D63-8D1C-9680B7054D5A}"/>
              </a:ext>
            </a:extLst>
          </p:cNvPr>
          <p:cNvSpPr>
            <a:spLocks noGrp="1"/>
          </p:cNvSpPr>
          <p:nvPr>
            <p:ph type="body" sz="quarter" idx="11"/>
          </p:nvPr>
        </p:nvSpPr>
        <p:spPr>
          <a:xfrm>
            <a:off x="545127" y="110216"/>
            <a:ext cx="4745466" cy="521681"/>
          </a:xfrm>
        </p:spPr>
        <p:txBody>
          <a:bodyPr/>
          <a:lstStyle/>
          <a:p>
            <a:r>
              <a:rPr lang="en-US" b="1" dirty="0">
                <a:latin typeface="Times New Roman" panose="02020603050405020304" pitchFamily="18" charset="0"/>
                <a:cs typeface="Times New Roman" panose="02020603050405020304" pitchFamily="18" charset="0"/>
              </a:rPr>
              <a:t>ÔN TẬP GIỮA HỌC KỲ I</a:t>
            </a:r>
          </a:p>
        </p:txBody>
      </p:sp>
      <p:pic>
        <p:nvPicPr>
          <p:cNvPr id="10" name="Banner">
            <a:extLst>
              <a:ext uri="{FF2B5EF4-FFF2-40B4-BE49-F238E27FC236}">
                <a16:creationId xmlns:a16="http://schemas.microsoft.com/office/drawing/2014/main" id="{DD807012-DBA0-4370-903E-D587503DF0C3}"/>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t="32" b="32"/>
          <a:stretch/>
        </p:blipFill>
        <p:spPr>
          <a:xfrm>
            <a:off x="2634081" y="3059465"/>
            <a:ext cx="3575001" cy="1078992"/>
          </a:xfrm>
        </p:spPr>
      </p:pic>
      <p:sp>
        <p:nvSpPr>
          <p:cNvPr id="12" name="Tên bài">
            <a:extLst>
              <a:ext uri="{FF2B5EF4-FFF2-40B4-BE49-F238E27FC236}">
                <a16:creationId xmlns:a16="http://schemas.microsoft.com/office/drawing/2014/main" id="{8E6B493D-B30D-44C5-861A-64754261E203}"/>
              </a:ext>
            </a:extLst>
          </p:cNvPr>
          <p:cNvSpPr>
            <a:spLocks noGrp="1"/>
          </p:cNvSpPr>
          <p:nvPr>
            <p:ph type="body" sz="quarter" idx="18"/>
          </p:nvPr>
        </p:nvSpPr>
        <p:spPr>
          <a:xfrm>
            <a:off x="3604296" y="3396178"/>
            <a:ext cx="1592103" cy="466281"/>
          </a:xfrm>
        </p:spPr>
        <p:txBody>
          <a:bodyPr/>
          <a:lstStyle/>
          <a:p>
            <a:r>
              <a:rPr lang="en-US" dirty="0" err="1"/>
              <a:t>Ôn</a:t>
            </a:r>
            <a:r>
              <a:rPr lang="en-US" dirty="0"/>
              <a:t> </a:t>
            </a:r>
            <a:r>
              <a:rPr lang="en-US" dirty="0" err="1"/>
              <a:t>tập</a:t>
            </a:r>
            <a:r>
              <a:rPr lang="en-US" dirty="0"/>
              <a:t> 5</a:t>
            </a:r>
          </a:p>
        </p:txBody>
      </p:sp>
      <p:pic>
        <p:nvPicPr>
          <p:cNvPr id="24" name="图片 41995" descr="13">
            <a:extLst>
              <a:ext uri="{FF2B5EF4-FFF2-40B4-BE49-F238E27FC236}">
                <a16:creationId xmlns:a16="http://schemas.microsoft.com/office/drawing/2014/main" id="{F710EB73-BB85-4F7E-A9C5-EF1B7403344C}"/>
              </a:ext>
            </a:extLst>
          </p:cNvPr>
          <p:cNvPicPr>
            <a:picLocks noChangeAspect="1"/>
          </p:cNvPicPr>
          <p:nvPr/>
        </p:nvPicPr>
        <p:blipFill>
          <a:blip r:embed="rId7"/>
          <a:stretch>
            <a:fillRect/>
          </a:stretch>
        </p:blipFill>
        <p:spPr>
          <a:xfrm>
            <a:off x="6905705" y="3097031"/>
            <a:ext cx="2249703" cy="1872988"/>
          </a:xfrm>
          <a:prstGeom prst="rect">
            <a:avLst/>
          </a:prstGeom>
          <a:noFill/>
          <a:ln w="9525">
            <a:noFill/>
          </a:ln>
        </p:spPr>
      </p:pic>
      <p:pic>
        <p:nvPicPr>
          <p:cNvPr id="25" name="图片 41995" descr="13">
            <a:extLst>
              <a:ext uri="{FF2B5EF4-FFF2-40B4-BE49-F238E27FC236}">
                <a16:creationId xmlns:a16="http://schemas.microsoft.com/office/drawing/2014/main" id="{7BEE7ED4-F066-4529-A79D-248C35CE7DB8}"/>
              </a:ext>
            </a:extLst>
          </p:cNvPr>
          <p:cNvPicPr>
            <a:picLocks noChangeAspect="1"/>
          </p:cNvPicPr>
          <p:nvPr/>
        </p:nvPicPr>
        <p:blipFill>
          <a:blip r:embed="rId7"/>
          <a:stretch>
            <a:fillRect/>
          </a:stretch>
        </p:blipFill>
        <p:spPr>
          <a:xfrm>
            <a:off x="-5591" y="3175969"/>
            <a:ext cx="2249703" cy="1872988"/>
          </a:xfrm>
          <a:prstGeom prst="rect">
            <a:avLst/>
          </a:prstGeom>
          <a:noFill/>
          <a:ln w="9525">
            <a:noFill/>
          </a:ln>
        </p:spPr>
      </p:pic>
    </p:spTree>
    <p:custDataLst>
      <p:tags r:id="rId1"/>
    </p:custDataLst>
    <p:extLst>
      <p:ext uri="{BB962C8B-B14F-4D97-AF65-F5344CB8AC3E}">
        <p14:creationId xmlns:p14="http://schemas.microsoft.com/office/powerpoint/2010/main" val="343007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fltVal val="0"/>
                                          </p:val>
                                        </p:tav>
                                        <p:tav tm="100000">
                                          <p:val>
                                            <p:strVal val="#ppt_w"/>
                                          </p:val>
                                        </p:tav>
                                      </p:tavLst>
                                    </p:anim>
                                    <p:anim calcmode="lin" valueType="num">
                                      <p:cBhvr>
                                        <p:cTn id="12" dur="1000" fill="hold"/>
                                        <p:tgtEl>
                                          <p:spTgt spid="24"/>
                                        </p:tgtEl>
                                        <p:attrNameLst>
                                          <p:attrName>ppt_h</p:attrName>
                                        </p:attrNameLst>
                                      </p:cBhvr>
                                      <p:tavLst>
                                        <p:tav tm="0">
                                          <p:val>
                                            <p:fltVal val="0"/>
                                          </p:val>
                                        </p:tav>
                                        <p:tav tm="100000">
                                          <p:val>
                                            <p:strVal val="#ppt_h"/>
                                          </p:val>
                                        </p:tav>
                                      </p:tavLst>
                                    </p:anim>
                                    <p:anim calcmode="lin" valueType="num">
                                      <p:cBhvr>
                                        <p:cTn id="1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15"/>
          <p:cNvPicPr preferRelativeResize="0"/>
          <p:nvPr/>
        </p:nvPicPr>
        <p:blipFill rotWithShape="1">
          <a:blip r:embed="rId4">
            <a:alphaModFix/>
          </a:blip>
          <a:srcRect/>
          <a:stretch/>
        </p:blipFill>
        <p:spPr>
          <a:xfrm>
            <a:off x="1299341" y="-640804"/>
            <a:ext cx="6278618" cy="5784303"/>
          </a:xfrm>
          <a:prstGeom prst="rect">
            <a:avLst/>
          </a:prstGeom>
          <a:noFill/>
          <a:ln>
            <a:noFill/>
          </a:ln>
        </p:spPr>
      </p:pic>
      <p:pic>
        <p:nvPicPr>
          <p:cNvPr id="184" name="Google Shape;184;p15"/>
          <p:cNvPicPr preferRelativeResize="0"/>
          <p:nvPr/>
        </p:nvPicPr>
        <p:blipFill rotWithShape="1">
          <a:blip r:embed="rId5">
            <a:alphaModFix/>
          </a:blip>
          <a:srcRect/>
          <a:stretch/>
        </p:blipFill>
        <p:spPr>
          <a:xfrm rot="1772416">
            <a:off x="-533399" y="-742951"/>
            <a:ext cx="2647950" cy="2647950"/>
          </a:xfrm>
          <a:prstGeom prst="rect">
            <a:avLst/>
          </a:prstGeom>
          <a:noFill/>
          <a:ln>
            <a:noFill/>
          </a:ln>
        </p:spPr>
      </p:pic>
      <p:pic>
        <p:nvPicPr>
          <p:cNvPr id="185" name="Google Shape;185;p15"/>
          <p:cNvPicPr preferRelativeResize="0"/>
          <p:nvPr/>
        </p:nvPicPr>
        <p:blipFill rotWithShape="1">
          <a:blip r:embed="rId6">
            <a:alphaModFix/>
          </a:blip>
          <a:srcRect/>
          <a:stretch/>
        </p:blipFill>
        <p:spPr>
          <a:xfrm>
            <a:off x="7391400" y="1452212"/>
            <a:ext cx="1866900" cy="1866900"/>
          </a:xfrm>
          <a:prstGeom prst="rect">
            <a:avLst/>
          </a:prstGeom>
          <a:noFill/>
          <a:ln>
            <a:noFill/>
          </a:ln>
        </p:spPr>
      </p:pic>
      <p:sp>
        <p:nvSpPr>
          <p:cNvPr id="5" name="Tên bài">
            <a:extLst>
              <a:ext uri="{FF2B5EF4-FFF2-40B4-BE49-F238E27FC236}">
                <a16:creationId xmlns:a16="http://schemas.microsoft.com/office/drawing/2014/main" id="{F44D84D3-9D6F-4505-A584-585D6D7BAEF1}"/>
              </a:ext>
            </a:extLst>
          </p:cNvPr>
          <p:cNvSpPr txBox="1">
            <a:spLocks/>
          </p:cNvSpPr>
          <p:nvPr/>
        </p:nvSpPr>
        <p:spPr>
          <a:xfrm>
            <a:off x="3713925" y="2716196"/>
            <a:ext cx="1951175" cy="757130"/>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0000"/>
                </a:solidFill>
                <a:effectLst/>
                <a:uLnTx/>
                <a:uFillTx/>
                <a:latin typeface="Averta Std CY Bold" panose="00000800000000000000" pitchFamily="50" charset="0"/>
                <a:ea typeface="+mn-ea"/>
                <a:cs typeface="+mn-cs"/>
              </a:rPr>
              <a:t>TIẾT 2</a:t>
            </a:r>
          </a:p>
        </p:txBody>
      </p:sp>
    </p:spTree>
    <p:extLst>
      <p:ext uri="{BB962C8B-B14F-4D97-AF65-F5344CB8AC3E}">
        <p14:creationId xmlns:p14="http://schemas.microsoft.com/office/powerpoint/2010/main" val="230113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p:cNvSpPr/>
          <p:nvPr/>
        </p:nvSpPr>
        <p:spPr>
          <a:xfrm>
            <a:off x="7016261" y="833511"/>
            <a:ext cx="685800" cy="6858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等线" panose="020F0502020204030204"/>
              <a:ea typeface="等线" panose="02010600030101010101" pitchFamily="2" charset="-122"/>
            </a:endParaRPr>
          </a:p>
        </p:txBody>
      </p:sp>
      <p:pic>
        <p:nvPicPr>
          <p:cNvPr id="9" name="图片 8"/>
          <p:cNvPicPr>
            <a:picLocks noChangeAspect="1"/>
          </p:cNvPicPr>
          <p:nvPr/>
        </p:nvPicPr>
        <p:blipFill>
          <a:blip r:embed="rId3"/>
          <a:stretch>
            <a:fillRect/>
          </a:stretch>
        </p:blipFill>
        <p:spPr>
          <a:xfrm>
            <a:off x="7906325" y="4215304"/>
            <a:ext cx="928196" cy="928196"/>
          </a:xfrm>
          <a:prstGeom prst="rect">
            <a:avLst/>
          </a:prstGeom>
        </p:spPr>
      </p:pic>
      <p:grpSp>
        <p:nvGrpSpPr>
          <p:cNvPr id="12" name="组合 19">
            <a:extLst>
              <a:ext uri="{FF2B5EF4-FFF2-40B4-BE49-F238E27FC236}">
                <a16:creationId xmlns:a16="http://schemas.microsoft.com/office/drawing/2014/main" id="{A60A58B6-B44E-4B5D-8CA6-64BC3941DB3A}"/>
              </a:ext>
            </a:extLst>
          </p:cNvPr>
          <p:cNvGrpSpPr/>
          <p:nvPr/>
        </p:nvGrpSpPr>
        <p:grpSpPr>
          <a:xfrm>
            <a:off x="1238896" y="833511"/>
            <a:ext cx="6463165" cy="3319669"/>
            <a:chOff x="1936535" y="3935752"/>
            <a:chExt cx="8318930" cy="2056864"/>
          </a:xfrm>
        </p:grpSpPr>
        <p:sp>
          <p:nvSpPr>
            <p:cNvPr id="13" name="任意多边形 20">
              <a:extLst>
                <a:ext uri="{FF2B5EF4-FFF2-40B4-BE49-F238E27FC236}">
                  <a16:creationId xmlns:a16="http://schemas.microsoft.com/office/drawing/2014/main" id="{F0D17FE5-17B2-45EB-90B7-4F65AA64721F}"/>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w="12700" cap="flat" cmpd="sng" algn="ctr">
              <a:solidFill>
                <a:srgbClr val="FFFFFF">
                  <a:lumMod val="8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14" name="任意多边形 21">
              <a:extLst>
                <a:ext uri="{FF2B5EF4-FFF2-40B4-BE49-F238E27FC236}">
                  <a16:creationId xmlns:a16="http://schemas.microsoft.com/office/drawing/2014/main" id="{BA4BD4E2-CBD4-4BDB-A353-EC4FD9C85C91}"/>
                </a:ext>
              </a:extLst>
            </p:cNvPr>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sp>
        <p:nvSpPr>
          <p:cNvPr id="15" name="Rectangle 14">
            <a:extLst>
              <a:ext uri="{FF2B5EF4-FFF2-40B4-BE49-F238E27FC236}">
                <a16:creationId xmlns:a16="http://schemas.microsoft.com/office/drawing/2014/main" id="{6985584F-DE90-4F02-BD8D-F21C16DB7070}"/>
              </a:ext>
            </a:extLst>
          </p:cNvPr>
          <p:cNvSpPr/>
          <p:nvPr/>
        </p:nvSpPr>
        <p:spPr>
          <a:xfrm>
            <a:off x="1403100" y="2180489"/>
            <a:ext cx="6134756" cy="391261"/>
          </a:xfrm>
          <a:prstGeom prst="rect">
            <a:avLst/>
          </a:prstGeom>
        </p:spPr>
        <p:txBody>
          <a:bodyPr wrap="none">
            <a:spAutoFit/>
          </a:bodyPr>
          <a:lstStyle/>
          <a:p>
            <a:pPr algn="just">
              <a:lnSpc>
                <a:spcPts val="1700"/>
              </a:lnSpc>
              <a:spcBef>
                <a:spcPts val="700"/>
              </a:spcBef>
              <a:spcAft>
                <a:spcPts val="700"/>
              </a:spcAft>
            </a:pPr>
            <a:r>
              <a:rPr lang="nl-NL" sz="4000" b="1" i="1" u="sng" dirty="0">
                <a:solidFill>
                  <a:srgbClr val="EA1ECD"/>
                </a:solidFill>
                <a:latin typeface="Calibri" panose="020F0502020204030204" pitchFamily="34" charset="0"/>
                <a:ea typeface="Calibri" panose="020F0502020204030204" pitchFamily="34" charset="0"/>
                <a:cs typeface="Times New Roman" panose="02020603050405020304" pitchFamily="18" charset="0"/>
              </a:rPr>
              <a:t>Hoạt động 1: Viết bưu thiếp</a:t>
            </a:r>
            <a:endParaRPr lang="en-US" sz="4000" i="1" dirty="0">
              <a:solidFill>
                <a:srgbClr val="EA1ECD"/>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417317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ội dung">
            <a:extLst>
              <a:ext uri="{FF2B5EF4-FFF2-40B4-BE49-F238E27FC236}">
                <a16:creationId xmlns:a16="http://schemas.microsoft.com/office/drawing/2014/main" id="{1AC6A9AC-64AE-4680-BC31-E5B1FA0BE12A}"/>
              </a:ext>
            </a:extLst>
          </p:cNvPr>
          <p:cNvSpPr txBox="1"/>
          <p:nvPr/>
        </p:nvSpPr>
        <p:spPr>
          <a:xfrm>
            <a:off x="888395" y="601374"/>
            <a:ext cx="7094483" cy="580352"/>
          </a:xfrm>
          <a:prstGeom prst="rect">
            <a:avLst/>
          </a:prstGeom>
          <a:noFill/>
        </p:spPr>
        <p:txBody>
          <a:bodyPr wrap="square" rtlCol="0">
            <a:spAutoFit/>
          </a:bodyPr>
          <a:lstStyle/>
          <a:p>
            <a:pPr>
              <a:lnSpc>
                <a:spcPct val="150000"/>
              </a:lnSpc>
              <a:defRPr/>
            </a:pPr>
            <a:r>
              <a:rPr lang="en-US" sz="2400" b="1" dirty="0">
                <a:solidFill>
                  <a:srgbClr val="EA1ECD"/>
                </a:solidFill>
                <a:latin typeface="Averta Std CY Bold" panose="00000800000000000000" pitchFamily="50" charset="0"/>
              </a:rPr>
              <a:t>4</a:t>
            </a:r>
            <a:r>
              <a:rPr lang="vi-VN" sz="2400" b="1" dirty="0">
                <a:solidFill>
                  <a:srgbClr val="EA1ECD"/>
                </a:solidFill>
                <a:latin typeface="Averta Std CY Bold" panose="00000800000000000000" pitchFamily="50" charset="0"/>
              </a:rPr>
              <a:t>.</a:t>
            </a:r>
            <a:r>
              <a:rPr lang="en-US" sz="2400" b="1" dirty="0">
                <a:solidFill>
                  <a:srgbClr val="EA1ECD"/>
                </a:solidFill>
                <a:latin typeface="Averta Std CY Bold" panose="00000800000000000000" pitchFamily="50" charset="0"/>
              </a:rPr>
              <a:t> </a:t>
            </a:r>
            <a:r>
              <a:rPr lang="vi-VN" sz="2400" b="1" dirty="0">
                <a:solidFill>
                  <a:srgbClr val="EA1ECD"/>
                </a:solidFill>
                <a:latin typeface="Averta Std CY Bold" panose="00000800000000000000" pitchFamily="50" charset="0"/>
              </a:rPr>
              <a:t>Viết bưu thiếp gửi một người thân theo gợi ý:</a:t>
            </a:r>
          </a:p>
        </p:txBody>
      </p:sp>
      <p:pic>
        <p:nvPicPr>
          <p:cNvPr id="3" name="Picture 2">
            <a:extLst>
              <a:ext uri="{FF2B5EF4-FFF2-40B4-BE49-F238E27FC236}">
                <a16:creationId xmlns:a16="http://schemas.microsoft.com/office/drawing/2014/main" id="{A0033859-3D3C-4671-B036-606BB2B7ADD0}"/>
              </a:ext>
            </a:extLst>
          </p:cNvPr>
          <p:cNvPicPr>
            <a:picLocks noChangeAspect="1"/>
          </p:cNvPicPr>
          <p:nvPr/>
        </p:nvPicPr>
        <p:blipFill rotWithShape="1">
          <a:blip r:embed="rId2">
            <a:extLst>
              <a:ext uri="{28A0092B-C50C-407E-A947-70E740481C1C}">
                <a14:useLocalDpi xmlns:a14="http://schemas.microsoft.com/office/drawing/2010/main" val="0"/>
              </a:ext>
            </a:extLst>
          </a:blip>
          <a:srcRect t="-22585" r="74471"/>
          <a:stretch/>
        </p:blipFill>
        <p:spPr>
          <a:xfrm>
            <a:off x="2896336" y="1046898"/>
            <a:ext cx="2489890" cy="1139587"/>
          </a:xfrm>
          <a:prstGeom prst="rect">
            <a:avLst/>
          </a:prstGeom>
        </p:spPr>
      </p:pic>
      <p:pic>
        <p:nvPicPr>
          <p:cNvPr id="4" name="Picture 3">
            <a:extLst>
              <a:ext uri="{FF2B5EF4-FFF2-40B4-BE49-F238E27FC236}">
                <a16:creationId xmlns:a16="http://schemas.microsoft.com/office/drawing/2014/main" id="{C686B6D0-2B1B-44BB-8407-6269E108DD25}"/>
              </a:ext>
            </a:extLst>
          </p:cNvPr>
          <p:cNvPicPr>
            <a:picLocks noChangeAspect="1"/>
          </p:cNvPicPr>
          <p:nvPr/>
        </p:nvPicPr>
        <p:blipFill rotWithShape="1">
          <a:blip r:embed="rId2">
            <a:extLst>
              <a:ext uri="{28A0092B-C50C-407E-A947-70E740481C1C}">
                <a14:useLocalDpi xmlns:a14="http://schemas.microsoft.com/office/drawing/2010/main" val="0"/>
              </a:ext>
            </a:extLst>
          </a:blip>
          <a:srcRect l="30656" t="-16195" r="41344" b="-6390"/>
          <a:stretch/>
        </p:blipFill>
        <p:spPr>
          <a:xfrm>
            <a:off x="2655382" y="2262952"/>
            <a:ext cx="2730844" cy="1139587"/>
          </a:xfrm>
          <a:prstGeom prst="rect">
            <a:avLst/>
          </a:prstGeom>
        </p:spPr>
      </p:pic>
      <p:pic>
        <p:nvPicPr>
          <p:cNvPr id="5" name="Picture 4">
            <a:extLst>
              <a:ext uri="{FF2B5EF4-FFF2-40B4-BE49-F238E27FC236}">
                <a16:creationId xmlns:a16="http://schemas.microsoft.com/office/drawing/2014/main" id="{DB6F70DD-5B3F-47A8-8FB1-D9F6F3580756}"/>
              </a:ext>
            </a:extLst>
          </p:cNvPr>
          <p:cNvPicPr>
            <a:picLocks noChangeAspect="1"/>
          </p:cNvPicPr>
          <p:nvPr/>
        </p:nvPicPr>
        <p:blipFill rotWithShape="1">
          <a:blip r:embed="rId2">
            <a:extLst>
              <a:ext uri="{28A0092B-C50C-407E-A947-70E740481C1C}">
                <a14:useLocalDpi xmlns:a14="http://schemas.microsoft.com/office/drawing/2010/main" val="0"/>
              </a:ext>
            </a:extLst>
          </a:blip>
          <a:srcRect l="63284" t="-22585" r="-2166"/>
          <a:stretch/>
        </p:blipFill>
        <p:spPr>
          <a:xfrm>
            <a:off x="2655382" y="3402539"/>
            <a:ext cx="3792201" cy="1139587"/>
          </a:xfrm>
          <a:prstGeom prst="rect">
            <a:avLst/>
          </a:prstGeom>
        </p:spPr>
      </p:pic>
    </p:spTree>
    <p:extLst>
      <p:ext uri="{BB962C8B-B14F-4D97-AF65-F5344CB8AC3E}">
        <p14:creationId xmlns:p14="http://schemas.microsoft.com/office/powerpoint/2010/main" val="264944600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右">
            <a:extLst>
              <a:ext uri="{FF2B5EF4-FFF2-40B4-BE49-F238E27FC236}">
                <a16:creationId xmlns:a16="http://schemas.microsoft.com/office/drawing/2014/main" id="{A58441CF-276B-41FB-9E86-BF17D7CE2687}"/>
              </a:ext>
            </a:extLst>
          </p:cNvPr>
          <p:cNvPicPr/>
          <p:nvPr/>
        </p:nvPicPr>
        <p:blipFill>
          <a:blip r:embed="rId2"/>
          <a:stretch>
            <a:fillRect/>
          </a:stretch>
        </p:blipFill>
        <p:spPr>
          <a:xfrm>
            <a:off x="510844" y="203516"/>
            <a:ext cx="8404556" cy="4646069"/>
          </a:xfrm>
          <a:prstGeom prst="rect">
            <a:avLst/>
          </a:prstGeom>
        </p:spPr>
      </p:pic>
      <p:sp>
        <p:nvSpPr>
          <p:cNvPr id="7" name="Rectangle 6">
            <a:extLst>
              <a:ext uri="{FF2B5EF4-FFF2-40B4-BE49-F238E27FC236}">
                <a16:creationId xmlns:a16="http://schemas.microsoft.com/office/drawing/2014/main" id="{5559A356-73C4-47CA-8F79-0BB728223BC0}"/>
              </a:ext>
            </a:extLst>
          </p:cNvPr>
          <p:cNvSpPr/>
          <p:nvPr/>
        </p:nvSpPr>
        <p:spPr>
          <a:xfrm>
            <a:off x="1255218" y="964584"/>
            <a:ext cx="6915807" cy="3123932"/>
          </a:xfrm>
          <a:prstGeom prst="rect">
            <a:avLst/>
          </a:prstGeom>
        </p:spPr>
        <p:txBody>
          <a:bodyPr wrap="square">
            <a:spAutoFit/>
          </a:bodyPr>
          <a:lstStyle/>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Nếu viết cho người lớn tuổi: </a:t>
            </a:r>
            <a:r>
              <a:rPr lang="nl-NL" sz="1800" dirty="0">
                <a:solidFill>
                  <a:srgbClr val="000000"/>
                </a:solidFill>
                <a:ea typeface="Calibri" panose="020F0502020204030204" pitchFamily="34" charset="0"/>
                <a:cs typeface="Times New Roman" panose="02020603050405020304" pitchFamily="18" charset="0"/>
              </a:rPr>
              <a:t>Em cần sử dụng từ ngữ trang trọng, lịch sự, kính trọng (kính yêu). Nếu viết cho bạn bè, em cần sử dụng từ ngữ thể hiện sự gắn bó, thân thiết, gần gũi (xa nhớ, thương mến, thân mến,...)</a:t>
            </a:r>
            <a:endParaRPr lang="en-US" sz="1800" dirty="0">
              <a:ea typeface="Calibri" panose="020F0502020204030204" pitchFamily="34" charset="0"/>
              <a:cs typeface="Times New Roman" panose="02020603050405020304" pitchFamily="18" charset="0"/>
            </a:endParaRPr>
          </a:p>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Nội dung bưu thiếp: </a:t>
            </a:r>
            <a:r>
              <a:rPr lang="nl-NL" sz="1800" dirty="0">
                <a:solidFill>
                  <a:srgbClr val="000000"/>
                </a:solidFill>
                <a:ea typeface="Calibri" panose="020F0502020204030204" pitchFamily="34" charset="0"/>
                <a:cs typeface="Times New Roman" panose="02020603050405020304" pitchFamily="18" charset="0"/>
              </a:rPr>
              <a:t>Có thể mở đầu bằng câu Nhân dịp....cháu/tớ/mình.....Và viết lời chúc dành cho người được viết thư.  </a:t>
            </a:r>
            <a:endParaRPr lang="en-US" sz="1800" dirty="0">
              <a:ea typeface="Calibri" panose="020F0502020204030204" pitchFamily="34" charset="0"/>
              <a:cs typeface="Times New Roman" panose="02020603050405020304" pitchFamily="18" charset="0"/>
            </a:endParaRPr>
          </a:p>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Bưu thiếp có </a:t>
            </a:r>
            <a:r>
              <a:rPr lang="nl-NL" sz="1800" dirty="0">
                <a:ea typeface="Calibri" panose="020F0502020204030204" pitchFamily="34" charset="0"/>
                <a:cs typeface="Times New Roman" panose="02020603050405020304" pitchFamily="18" charset="0"/>
              </a:rPr>
              <a:t>ngày, tháng, năm gửi</a:t>
            </a:r>
            <a:r>
              <a:rPr lang="nl-NL" sz="1800" dirty="0">
                <a:solidFill>
                  <a:srgbClr val="000000"/>
                </a:solidFill>
                <a:ea typeface="Calibri" panose="020F0502020204030204" pitchFamily="34" charset="0"/>
                <a:cs typeface="Times New Roman" panose="02020603050405020304" pitchFamily="18" charset="0"/>
              </a:rPr>
              <a:t>; họ tên người gửi, họ tên người nhận. </a:t>
            </a:r>
            <a:endParaRPr lang="en-US" sz="1800" dirty="0">
              <a:ea typeface="Calibri" panose="020F0502020204030204" pitchFamily="34" charset="0"/>
              <a:cs typeface="Times New Roman" panose="02020603050405020304" pitchFamily="18" charset="0"/>
            </a:endParaRPr>
          </a:p>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Trang trí bưu thiếp</a:t>
            </a:r>
            <a:r>
              <a:rPr lang="nl-NL" sz="1800" dirty="0">
                <a:solidFill>
                  <a:srgbClr val="000000"/>
                </a:solidFill>
                <a:ea typeface="Calibri" panose="020F0502020204030204" pitchFamily="34" charset="0"/>
                <a:cs typeface="Times New Roman" panose="02020603050405020304" pitchFamily="18" charset="0"/>
              </a:rPr>
              <a:t>: Em sử dụng bút chì, </a:t>
            </a:r>
            <a:r>
              <a:rPr lang="fr-FR" sz="1800" dirty="0" err="1">
                <a:solidFill>
                  <a:srgbClr val="000000"/>
                </a:solidFill>
                <a:ea typeface="Calibri" panose="020F0502020204030204" pitchFamily="34" charset="0"/>
                <a:cs typeface="Times New Roman" panose="02020603050405020304" pitchFamily="18" charset="0"/>
              </a:rPr>
              <a:t>bút</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màu</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giấy</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thủ</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công</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hồ</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dán</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để</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trang</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trí</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bưu</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thiếp</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theo</a:t>
            </a:r>
            <a:r>
              <a:rPr lang="fr-FR" sz="1800" dirty="0">
                <a:solidFill>
                  <a:srgbClr val="000000"/>
                </a:solidFill>
                <a:ea typeface="Calibri" panose="020F0502020204030204" pitchFamily="34" charset="0"/>
                <a:cs typeface="Times New Roman" panose="02020603050405020304" pitchFamily="18" charset="0"/>
              </a:rPr>
              <a:t> ý </a:t>
            </a:r>
            <a:r>
              <a:rPr lang="fr-FR" sz="1800" dirty="0" err="1">
                <a:solidFill>
                  <a:srgbClr val="000000"/>
                </a:solidFill>
                <a:ea typeface="Calibri" panose="020F0502020204030204" pitchFamily="34" charset="0"/>
                <a:cs typeface="Times New Roman" panose="02020603050405020304" pitchFamily="18" charset="0"/>
              </a:rPr>
              <a:t>thích</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của</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em</a:t>
            </a:r>
            <a:r>
              <a:rPr lang="fr-FR" sz="1800" dirty="0">
                <a:solidFill>
                  <a:srgbClr val="000000"/>
                </a:solidFill>
                <a:ea typeface="Calibri" panose="020F0502020204030204" pitchFamily="34" charset="0"/>
                <a:cs typeface="Times New Roman" panose="02020603050405020304" pitchFamily="18" charset="0"/>
              </a:rPr>
              <a:t>.</a:t>
            </a:r>
            <a:endParaRPr lang="en-US" sz="18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A699A69-07E4-4217-A931-2A65156CA0FE}"/>
              </a:ext>
            </a:extLst>
          </p:cNvPr>
          <p:cNvSpPr/>
          <p:nvPr/>
        </p:nvSpPr>
        <p:spPr>
          <a:xfrm>
            <a:off x="3786351" y="268761"/>
            <a:ext cx="2088931" cy="584775"/>
          </a:xfrm>
          <a:prstGeom prst="rect">
            <a:avLst/>
          </a:prstGeom>
        </p:spPr>
        <p:txBody>
          <a:bodyPr wrap="square">
            <a:spAutoFit/>
          </a:bodyPr>
          <a:lstStyle/>
          <a:p>
            <a:pPr algn="just">
              <a:spcBef>
                <a:spcPts val="700"/>
              </a:spcBef>
              <a:spcAft>
                <a:spcPts val="700"/>
              </a:spcAft>
            </a:pPr>
            <a:r>
              <a:rPr lang="en-US" sz="3200" b="1" dirty="0">
                <a:solidFill>
                  <a:srgbClr val="EA1ECD"/>
                </a:solidFill>
                <a:ea typeface="Calibri" panose="020F0502020204030204" pitchFamily="34" charset="0"/>
                <a:cs typeface="Times New Roman" panose="02020603050405020304" pitchFamily="18" charset="0"/>
              </a:rPr>
              <a:t>L</a:t>
            </a:r>
            <a:r>
              <a:rPr lang="vi-VN" sz="3200" b="1" dirty="0">
                <a:solidFill>
                  <a:srgbClr val="EA1ECD"/>
                </a:solidFill>
                <a:ea typeface="Calibri" panose="020F0502020204030204" pitchFamily="34" charset="0"/>
                <a:cs typeface="Times New Roman" panose="02020603050405020304" pitchFamily="18" charset="0"/>
              </a:rPr>
              <a:t>ư</a:t>
            </a:r>
            <a:r>
              <a:rPr lang="en-US" sz="3200" b="1" dirty="0">
                <a:solidFill>
                  <a:srgbClr val="EA1ECD"/>
                </a:solidFill>
                <a:ea typeface="Calibri" panose="020F0502020204030204" pitchFamily="34" charset="0"/>
                <a:cs typeface="Times New Roman" panose="02020603050405020304" pitchFamily="18" charset="0"/>
              </a:rPr>
              <a:t>u ý</a:t>
            </a:r>
          </a:p>
        </p:txBody>
      </p:sp>
    </p:spTree>
    <p:extLst>
      <p:ext uri="{BB962C8B-B14F-4D97-AF65-F5344CB8AC3E}">
        <p14:creationId xmlns:p14="http://schemas.microsoft.com/office/powerpoint/2010/main" val="31496989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4578" cy="5143500"/>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011" y="2551815"/>
            <a:ext cx="2649347" cy="259168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97" y="0"/>
            <a:ext cx="4643438" cy="3557588"/>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920" y="0"/>
            <a:ext cx="4643438" cy="3557588"/>
          </a:xfrm>
          <a:prstGeom prst="rect">
            <a:avLst/>
          </a:prstGeom>
        </p:spPr>
      </p:pic>
      <p:pic>
        <p:nvPicPr>
          <p:cNvPr id="20" name="图片 19" descr="未标题-3-01 (3)"/>
          <p:cNvPicPr/>
          <p:nvPr/>
        </p:nvPicPr>
        <p:blipFill rotWithShape="1">
          <a:blip r:embed="rId6"/>
          <a:srcRect l="24187" t="10462" r="22524" b="15109"/>
          <a:stretch/>
        </p:blipFill>
        <p:spPr>
          <a:xfrm>
            <a:off x="472220" y="287079"/>
            <a:ext cx="1379575" cy="1363627"/>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0850"/>
            <a:ext cx="9144000" cy="3614738"/>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b="1334"/>
          <a:stretch/>
        </p:blipFill>
        <p:spPr>
          <a:xfrm>
            <a:off x="1" y="2658494"/>
            <a:ext cx="9144000" cy="2490449"/>
          </a:xfrm>
          <a:prstGeom prst="rect">
            <a:avLst/>
          </a:prstGeom>
        </p:spPr>
      </p:pic>
      <p:pic>
        <p:nvPicPr>
          <p:cNvPr id="22" name="图片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25067"/>
            <a:ext cx="9144000" cy="523875"/>
          </a:xfrm>
          <a:prstGeom prst="rect">
            <a:avLst/>
          </a:prstGeom>
        </p:spPr>
      </p:pic>
      <p:sp>
        <p:nvSpPr>
          <p:cNvPr id="24" name="矩形 23"/>
          <p:cNvSpPr/>
          <p:nvPr/>
        </p:nvSpPr>
        <p:spPr>
          <a:xfrm>
            <a:off x="3080535" y="3085623"/>
            <a:ext cx="2982932" cy="461665"/>
          </a:xfrm>
          <a:prstGeom prst="rect">
            <a:avLst/>
          </a:prstGeom>
        </p:spPr>
        <p:txBody>
          <a:bodyPr wrap="none">
            <a:spAutoFit/>
          </a:bodyPr>
          <a:lstStyle/>
          <a:p>
            <a:pPr algn="ctr" defTabSz="342900"/>
            <a:r>
              <a:rPr lang="en-US" altLang="zh-CN" sz="2400" dirty="0">
                <a:solidFill>
                  <a:prstClr val="white"/>
                </a:solidFill>
                <a:latin typeface="汉仪跳跳体简" panose="00020600040101010101" pitchFamily="18" charset="-122"/>
                <a:ea typeface="汉仪跳跳体简" panose="00020600040101010101" pitchFamily="18" charset="-122"/>
              </a:rPr>
              <a:t>My winter vacation</a:t>
            </a:r>
            <a:endParaRPr lang="zh-CN" altLang="en-US" sz="2400" dirty="0">
              <a:solidFill>
                <a:prstClr val="white"/>
              </a:solidFill>
              <a:latin typeface="汉仪跳跳体简" panose="00020600040101010101" pitchFamily="18" charset="-122"/>
              <a:ea typeface="汉仪跳跳体简" panose="00020600040101010101" pitchFamily="18" charset="-122"/>
            </a:endParaRPr>
          </a:p>
        </p:txBody>
      </p:sp>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t="12674" b="15336"/>
          <a:stretch/>
        </p:blipFill>
        <p:spPr>
          <a:xfrm>
            <a:off x="954765" y="-54930"/>
            <a:ext cx="7297501" cy="5253360"/>
          </a:xfrm>
          <a:prstGeom prst="rect">
            <a:avLst/>
          </a:prstGeom>
        </p:spPr>
      </p:pic>
      <p:sp>
        <p:nvSpPr>
          <p:cNvPr id="28" name="文本框 27"/>
          <p:cNvSpPr txBox="1"/>
          <p:nvPr/>
        </p:nvSpPr>
        <p:spPr>
          <a:xfrm>
            <a:off x="2030661" y="1646769"/>
            <a:ext cx="5270546" cy="1015663"/>
          </a:xfrm>
          <a:prstGeom prst="rect">
            <a:avLst/>
          </a:prstGeom>
          <a:noFill/>
        </p:spPr>
        <p:txBody>
          <a:bodyPr wrap="none" rtlCol="0">
            <a:spAutoFit/>
          </a:bodyPr>
          <a:lstStyle/>
          <a:p>
            <a:pPr algn="ctr" defTabSz="342900"/>
            <a:r>
              <a:rPr lang="en-US" altLang="zh-CN" sz="6000" dirty="0">
                <a:ln w="15875">
                  <a:noFill/>
                </a:ln>
                <a:gradFill>
                  <a:gsLst>
                    <a:gs pos="0">
                      <a:prstClr val="white"/>
                    </a:gs>
                    <a:gs pos="100000">
                      <a:prstClr val="white">
                        <a:lumMod val="95000"/>
                      </a:prstClr>
                    </a:gs>
                  </a:gsLst>
                  <a:lin ang="5400000" scaled="1"/>
                </a:gradFill>
                <a:effectLst>
                  <a:outerShdw blurRad="381000" sx="102000" sy="102000" algn="ctr" rotWithShape="0">
                    <a:prstClr val="black">
                      <a:alpha val="57000"/>
                    </a:prstClr>
                  </a:outerShdw>
                </a:effectLst>
                <a:latin typeface="华康海报体W12" panose="040B0C09000000000000" pitchFamily="81" charset="-122"/>
                <a:ea typeface="华康海报体W12" panose="040B0C09000000000000" pitchFamily="81" charset="-122"/>
              </a:rPr>
              <a:t>EM KHÉO TAY</a:t>
            </a:r>
            <a:endParaRPr lang="zh-CN" altLang="en-US" sz="6000" dirty="0">
              <a:ln w="15875">
                <a:noFill/>
              </a:ln>
              <a:gradFill>
                <a:gsLst>
                  <a:gs pos="0">
                    <a:prstClr val="white"/>
                  </a:gs>
                  <a:gs pos="100000">
                    <a:prstClr val="white">
                      <a:lumMod val="95000"/>
                    </a:prstClr>
                  </a:gs>
                </a:gsLst>
                <a:lin ang="5400000" scaled="1"/>
              </a:gradFill>
              <a:effectLst>
                <a:outerShdw blurRad="381000" sx="102000" sy="102000" algn="ctr" rotWithShape="0">
                  <a:prstClr val="black">
                    <a:alpha val="57000"/>
                  </a:prstClr>
                </a:outerShdw>
              </a:effectLst>
              <a:latin typeface="华康海报体W12" panose="040B0C09000000000000" pitchFamily="81" charset="-122"/>
              <a:ea typeface="华康海报体W12" panose="040B0C09000000000000" pitchFamily="81" charset="-122"/>
            </a:endParaRPr>
          </a:p>
        </p:txBody>
      </p:sp>
    </p:spTree>
    <p:extLst>
      <p:ext uri="{BB962C8B-B14F-4D97-AF65-F5344CB8AC3E}">
        <p14:creationId xmlns:p14="http://schemas.microsoft.com/office/powerpoint/2010/main" val="10432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4578" cy="51435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7" y="0"/>
            <a:ext cx="4643438" cy="3557588"/>
          </a:xfrm>
          <a:prstGeom prst="rect">
            <a:avLst/>
          </a:prstGeom>
        </p:spPr>
      </p:pic>
      <p:pic>
        <p:nvPicPr>
          <p:cNvPr id="18" name="图片 17" descr="未标题-3-01 (3)"/>
          <p:cNvPicPr/>
          <p:nvPr/>
        </p:nvPicPr>
        <p:blipFill rotWithShape="1">
          <a:blip r:embed="rId5"/>
          <a:srcRect l="24187" t="10462" r="22524" b="15109"/>
          <a:stretch/>
        </p:blipFill>
        <p:spPr>
          <a:xfrm>
            <a:off x="472220" y="287079"/>
            <a:ext cx="1379575" cy="1363627"/>
          </a:xfrm>
          <a:prstGeom prst="rect">
            <a:avLst/>
          </a:prstGeom>
        </p:spPr>
      </p:pic>
      <p:pic>
        <p:nvPicPr>
          <p:cNvPr id="2" name="图片 1" descr="b3d35ad80c2bff9b5643004a1697612c"/>
          <p:cNvPicPr/>
          <p:nvPr/>
        </p:nvPicPr>
        <p:blipFill>
          <a:blip r:embed="rId6"/>
          <a:stretch>
            <a:fillRect/>
          </a:stretch>
        </p:blipFill>
        <p:spPr>
          <a:xfrm>
            <a:off x="1312333" y="792956"/>
            <a:ext cx="7083795" cy="3557588"/>
          </a:xfrm>
          <a:prstGeom prst="rect">
            <a:avLst/>
          </a:prstGeom>
        </p:spPr>
      </p:pic>
      <p:pic>
        <p:nvPicPr>
          <p:cNvPr id="4" name="图片 3" descr="9661220abc540946e9f6a0335fad2651"/>
          <p:cNvPicPr/>
          <p:nvPr/>
        </p:nvPicPr>
        <p:blipFill>
          <a:blip r:embed="rId7"/>
          <a:stretch>
            <a:fillRect/>
          </a:stretch>
        </p:blipFill>
        <p:spPr>
          <a:xfrm>
            <a:off x="270115" y="3717189"/>
            <a:ext cx="1295904" cy="1287066"/>
          </a:xfrm>
          <a:prstGeom prst="rect">
            <a:avLst/>
          </a:prstGeom>
        </p:spPr>
      </p:pic>
      <p:sp>
        <p:nvSpPr>
          <p:cNvPr id="20" name="文本框 27">
            <a:extLst>
              <a:ext uri="{FF2B5EF4-FFF2-40B4-BE49-F238E27FC236}">
                <a16:creationId xmlns:a16="http://schemas.microsoft.com/office/drawing/2014/main" id="{F14146C6-AAE1-4892-84A2-C95458D435E9}"/>
              </a:ext>
            </a:extLst>
          </p:cNvPr>
          <p:cNvSpPr txBox="1"/>
          <p:nvPr/>
        </p:nvSpPr>
        <p:spPr>
          <a:xfrm>
            <a:off x="2246846" y="1646769"/>
            <a:ext cx="4838184" cy="1938992"/>
          </a:xfrm>
          <a:prstGeom prst="rect">
            <a:avLst/>
          </a:prstGeom>
          <a:noFill/>
        </p:spPr>
        <p:txBody>
          <a:bodyPr wrap="none" rtlCol="0">
            <a:spAutoFit/>
          </a:bodyPr>
          <a:lstStyle/>
          <a:p>
            <a:pPr algn="ctr" defTabSz="342900"/>
            <a:r>
              <a:rPr lang="en-US" altLang="zh-CN" sz="6000" b="1" dirty="0">
                <a:ln w="15875">
                  <a:noFill/>
                </a:ln>
                <a:solidFill>
                  <a:srgbClr val="FF0000"/>
                </a:soli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TRƯNG BÀY</a:t>
            </a:r>
          </a:p>
          <a:p>
            <a:pPr algn="ctr" defTabSz="342900"/>
            <a:r>
              <a:rPr lang="en-US" altLang="zh-CN" sz="6000" b="1" dirty="0">
                <a:ln w="15875">
                  <a:noFill/>
                </a:ln>
                <a:solidFill>
                  <a:srgbClr val="FF0000"/>
                </a:soli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SẢN PHẨM</a:t>
            </a:r>
            <a:endParaRPr lang="zh-CN" altLang="en-US" sz="6000" b="1" dirty="0">
              <a:ln w="15875">
                <a:noFill/>
              </a:ln>
              <a:solidFill>
                <a:srgbClr val="FF0000"/>
              </a:soli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3279883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3" presetClass="path" presetSubtype="0" fill="hold" nodeType="withEffect">
                                  <p:stCondLst>
                                    <p:cond delay="0"/>
                                  </p:stCondLst>
                                  <p:childTnLst>
                                    <p:animMotion origin="layout" path="M -0.06476 4.93827E-7 L 2.77778E-6 4.93827E-7 " pathEditMode="relative" rAng="0" ptsTypes="AA">
                                      <p:cBhvr>
                                        <p:cTn id="9" dur="1000" fill="hold"/>
                                        <p:tgtEl>
                                          <p:spTgt spid="4"/>
                                        </p:tgtEl>
                                        <p:attrNameLst>
                                          <p:attrName>ppt_x</p:attrName>
                                          <p:attrName>ppt_y</p:attrName>
                                        </p:attrNameLst>
                                      </p:cBhvr>
                                      <p:rCtr x="3229" y="0"/>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63" presetClass="path" presetSubtype="0" fill="hold" nodeType="withEffect">
                                  <p:stCondLst>
                                    <p:cond delay="0"/>
                                  </p:stCondLst>
                                  <p:childTnLst>
                                    <p:animMotion origin="layout" path="M 0.07049 0 L -2.77778E-6 0 " pathEditMode="relative" rAng="0" ptsTypes="AA">
                                      <p:cBhvr>
                                        <p:cTn id="14" dur="1000" fill="hold"/>
                                        <p:tgtEl>
                                          <p:spTgt spid="2"/>
                                        </p:tgtEl>
                                        <p:attrNameLst>
                                          <p:attrName>ppt_x</p:attrName>
                                          <p:attrName>ppt_y</p:attrName>
                                        </p:attrNameLst>
                                      </p:cBhvr>
                                      <p:rCtr x="-3524" y="0"/>
                                    </p:animMotion>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ội dung">
            <a:extLst>
              <a:ext uri="{FF2B5EF4-FFF2-40B4-BE49-F238E27FC236}">
                <a16:creationId xmlns:a16="http://schemas.microsoft.com/office/drawing/2014/main" id="{4C493FC0-D6EF-4917-8341-97FBACFCB28A}"/>
              </a:ext>
            </a:extLst>
          </p:cNvPr>
          <p:cNvSpPr txBox="1"/>
          <p:nvPr/>
        </p:nvSpPr>
        <p:spPr>
          <a:xfrm>
            <a:off x="651641" y="937604"/>
            <a:ext cx="7641479" cy="580352"/>
          </a:xfrm>
          <a:prstGeom prst="rect">
            <a:avLst/>
          </a:prstGeom>
          <a:noFill/>
        </p:spPr>
        <p:txBody>
          <a:bodyPr wrap="square" rtlCol="0">
            <a:spAutoFit/>
          </a:bodyPr>
          <a:lstStyle/>
          <a:p>
            <a:pPr>
              <a:lnSpc>
                <a:spcPct val="150000"/>
              </a:lnSpc>
              <a:defRPr/>
            </a:pPr>
            <a:r>
              <a:rPr lang="en-US" sz="2400" b="1" dirty="0">
                <a:solidFill>
                  <a:srgbClr val="7030A0"/>
                </a:solidFill>
                <a:latin typeface="Averta Std CY Bold" panose="00000800000000000000" pitchFamily="50" charset="0"/>
              </a:rPr>
              <a:t>5. </a:t>
            </a:r>
            <a:r>
              <a:rPr lang="en-US" sz="2400" b="1" dirty="0" err="1">
                <a:solidFill>
                  <a:srgbClr val="7030A0"/>
                </a:solidFill>
                <a:latin typeface="Averta Std CY Bold" panose="00000800000000000000" pitchFamily="50" charset="0"/>
              </a:rPr>
              <a:t>Trao</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đổi</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với</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bạn</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một</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truyện</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em</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thích</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theo</a:t>
            </a:r>
            <a:r>
              <a:rPr lang="en-US" sz="2400" b="1" dirty="0">
                <a:solidFill>
                  <a:srgbClr val="7030A0"/>
                </a:solidFill>
                <a:latin typeface="Averta Std CY Bold" panose="00000800000000000000" pitchFamily="50" charset="0"/>
              </a:rPr>
              <a:t> </a:t>
            </a:r>
            <a:r>
              <a:rPr lang="en-US" sz="2400" b="1" dirty="0" err="1">
                <a:solidFill>
                  <a:srgbClr val="7030A0"/>
                </a:solidFill>
                <a:latin typeface="Averta Std CY Bold" panose="00000800000000000000" pitchFamily="50" charset="0"/>
              </a:rPr>
              <a:t>gợi</a:t>
            </a:r>
            <a:r>
              <a:rPr lang="en-US" sz="2400" b="1" dirty="0">
                <a:solidFill>
                  <a:srgbClr val="7030A0"/>
                </a:solidFill>
                <a:latin typeface="Averta Std CY Bold" panose="00000800000000000000" pitchFamily="50" charset="0"/>
              </a:rPr>
              <a:t> ý:</a:t>
            </a:r>
            <a:endParaRPr lang="vi-VN" sz="2400" b="1" dirty="0">
              <a:solidFill>
                <a:srgbClr val="7030A0"/>
              </a:solidFill>
              <a:latin typeface="Averta Std CY Bold" panose="00000800000000000000" pitchFamily="50" charset="0"/>
            </a:endParaRPr>
          </a:p>
        </p:txBody>
      </p:sp>
      <p:pic>
        <p:nvPicPr>
          <p:cNvPr id="3" name="Picture 2">
            <a:extLst>
              <a:ext uri="{FF2B5EF4-FFF2-40B4-BE49-F238E27FC236}">
                <a16:creationId xmlns:a16="http://schemas.microsoft.com/office/drawing/2014/main" id="{C76EC2F1-DB19-46BB-8127-0328C36C9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228" y="1925526"/>
            <a:ext cx="8203790" cy="2415247"/>
          </a:xfrm>
          <a:prstGeom prst="rect">
            <a:avLst/>
          </a:prstGeom>
        </p:spPr>
      </p:pic>
    </p:spTree>
    <p:extLst>
      <p:ext uri="{BB962C8B-B14F-4D97-AF65-F5344CB8AC3E}">
        <p14:creationId xmlns:p14="http://schemas.microsoft.com/office/powerpoint/2010/main" val="23690834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F3616-DF72-428F-815E-F09FFB670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551" y="908270"/>
            <a:ext cx="5688486" cy="3326959"/>
          </a:xfrm>
          <a:prstGeom prst="rect">
            <a:avLst/>
          </a:prstGeom>
        </p:spPr>
      </p:pic>
    </p:spTree>
    <p:extLst>
      <p:ext uri="{BB962C8B-B14F-4D97-AF65-F5344CB8AC3E}">
        <p14:creationId xmlns:p14="http://schemas.microsoft.com/office/powerpoint/2010/main" val="162171242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A9D4C-9888-4733-8FF6-E38808B45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371" y="565394"/>
            <a:ext cx="6154464" cy="4012711"/>
          </a:xfrm>
          <a:prstGeom prst="rect">
            <a:avLst/>
          </a:prstGeom>
        </p:spPr>
      </p:pic>
    </p:spTree>
    <p:extLst>
      <p:ext uri="{BB962C8B-B14F-4D97-AF65-F5344CB8AC3E}">
        <p14:creationId xmlns:p14="http://schemas.microsoft.com/office/powerpoint/2010/main" val="23695789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2F04A-4509-4BC5-805F-C5DD1FFDE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813" y="842469"/>
            <a:ext cx="6148552" cy="3458561"/>
          </a:xfrm>
          <a:prstGeom prst="rect">
            <a:avLst/>
          </a:prstGeom>
        </p:spPr>
      </p:pic>
    </p:spTree>
    <p:extLst>
      <p:ext uri="{BB962C8B-B14F-4D97-AF65-F5344CB8AC3E}">
        <p14:creationId xmlns:p14="http://schemas.microsoft.com/office/powerpoint/2010/main" val="28586909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15"/>
          <p:cNvPicPr preferRelativeResize="0"/>
          <p:nvPr/>
        </p:nvPicPr>
        <p:blipFill rotWithShape="1">
          <a:blip r:embed="rId4">
            <a:alphaModFix/>
          </a:blip>
          <a:srcRect/>
          <a:stretch/>
        </p:blipFill>
        <p:spPr>
          <a:xfrm>
            <a:off x="1299341" y="-640804"/>
            <a:ext cx="6278618" cy="5784303"/>
          </a:xfrm>
          <a:prstGeom prst="rect">
            <a:avLst/>
          </a:prstGeom>
          <a:noFill/>
          <a:ln>
            <a:noFill/>
          </a:ln>
        </p:spPr>
      </p:pic>
      <p:pic>
        <p:nvPicPr>
          <p:cNvPr id="184" name="Google Shape;184;p15"/>
          <p:cNvPicPr preferRelativeResize="0"/>
          <p:nvPr/>
        </p:nvPicPr>
        <p:blipFill rotWithShape="1">
          <a:blip r:embed="rId5">
            <a:alphaModFix/>
          </a:blip>
          <a:srcRect/>
          <a:stretch/>
        </p:blipFill>
        <p:spPr>
          <a:xfrm rot="1772416">
            <a:off x="-533399" y="-742951"/>
            <a:ext cx="2647950" cy="2647950"/>
          </a:xfrm>
          <a:prstGeom prst="rect">
            <a:avLst/>
          </a:prstGeom>
          <a:noFill/>
          <a:ln>
            <a:noFill/>
          </a:ln>
        </p:spPr>
      </p:pic>
      <p:pic>
        <p:nvPicPr>
          <p:cNvPr id="185" name="Google Shape;185;p15"/>
          <p:cNvPicPr preferRelativeResize="0"/>
          <p:nvPr/>
        </p:nvPicPr>
        <p:blipFill rotWithShape="1">
          <a:blip r:embed="rId6">
            <a:alphaModFix/>
          </a:blip>
          <a:srcRect/>
          <a:stretch/>
        </p:blipFill>
        <p:spPr>
          <a:xfrm>
            <a:off x="7391400" y="1452212"/>
            <a:ext cx="1866900" cy="1866900"/>
          </a:xfrm>
          <a:prstGeom prst="rect">
            <a:avLst/>
          </a:prstGeom>
          <a:noFill/>
          <a:ln>
            <a:noFill/>
          </a:ln>
        </p:spPr>
      </p:pic>
      <p:sp>
        <p:nvSpPr>
          <p:cNvPr id="5" name="Tên bài">
            <a:extLst>
              <a:ext uri="{FF2B5EF4-FFF2-40B4-BE49-F238E27FC236}">
                <a16:creationId xmlns:a16="http://schemas.microsoft.com/office/drawing/2014/main" id="{F44D84D3-9D6F-4505-A584-585D6D7BAEF1}"/>
              </a:ext>
            </a:extLst>
          </p:cNvPr>
          <p:cNvSpPr txBox="1">
            <a:spLocks/>
          </p:cNvSpPr>
          <p:nvPr/>
        </p:nvSpPr>
        <p:spPr>
          <a:xfrm>
            <a:off x="3713925" y="2716196"/>
            <a:ext cx="1877437" cy="757130"/>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0000"/>
                </a:solidFill>
                <a:effectLst/>
                <a:uLnTx/>
                <a:uFillTx/>
                <a:latin typeface="Averta Std CY Bold" panose="00000800000000000000" pitchFamily="50" charset="0"/>
                <a:ea typeface="+mn-ea"/>
                <a:cs typeface="+mn-cs"/>
              </a:rPr>
              <a:t>TIẾT 1</a:t>
            </a:r>
          </a:p>
        </p:txBody>
      </p:sp>
    </p:spTree>
    <p:extLst>
      <p:ext uri="{BB962C8B-B14F-4D97-AF65-F5344CB8AC3E}">
        <p14:creationId xmlns:p14="http://schemas.microsoft.com/office/powerpoint/2010/main" val="2630494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881076" y="689522"/>
            <a:ext cx="5133281" cy="1640336"/>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a:ln/>
                <a:solidFill>
                  <a:srgbClr val="FF0000"/>
                </a:solidFill>
                <a:latin typeface="VNI-Avo" pitchFamily="2" charset="0"/>
              </a:rPr>
              <a:t>Chaøo</a:t>
            </a:r>
            <a:r>
              <a:rPr lang="en-US" sz="5025" b="1" dirty="0">
                <a:ln/>
                <a:solidFill>
                  <a:srgbClr val="FF0000"/>
                </a:solidFill>
                <a:latin typeface="VNI-Avo" pitchFamily="2" charset="0"/>
              </a:rPr>
              <a:t> </a:t>
            </a:r>
            <a:r>
              <a:rPr lang="en-US" sz="5025" b="1" dirty="0" err="1">
                <a:ln/>
                <a:solidFill>
                  <a:srgbClr val="FF0000"/>
                </a:solidFill>
                <a:latin typeface="VNI-Avo" pitchFamily="2" charset="0"/>
              </a:rPr>
              <a:t>taïm</a:t>
            </a:r>
            <a:r>
              <a:rPr lang="en-US" sz="5025" b="1" dirty="0">
                <a:ln/>
                <a:solidFill>
                  <a:srgbClr val="FF0000"/>
                </a:solidFill>
                <a:latin typeface="VNI-Avo" pitchFamily="2" charset="0"/>
              </a:rPr>
              <a:t> </a:t>
            </a:r>
            <a:r>
              <a:rPr lang="en-US" sz="5025" b="1" dirty="0" err="1">
                <a:ln/>
                <a:solidFill>
                  <a:srgbClr val="FF0000"/>
                </a:solidFill>
                <a:latin typeface="VNI-Avo" pitchFamily="2" charset="0"/>
              </a:rPr>
              <a:t>bieät</a:t>
            </a:r>
            <a:r>
              <a:rPr lang="en-US" sz="5025" b="1" dirty="0">
                <a:ln/>
                <a:solidFill>
                  <a:srgbClr val="FF0000"/>
                </a:solidFill>
                <a:latin typeface="VNI-Avo" pitchFamily="2" charset="0"/>
              </a:rPr>
              <a:t> </a:t>
            </a:r>
          </a:p>
          <a:p>
            <a:pPr algn="ctr" defTabSz="726356">
              <a:defRPr/>
            </a:pPr>
            <a:r>
              <a:rPr lang="en-US" sz="5025" b="1" dirty="0" err="1">
                <a:ln/>
                <a:solidFill>
                  <a:srgbClr val="FF0000"/>
                </a:solidFill>
                <a:latin typeface="VNI-Avo" pitchFamily="2" charset="0"/>
              </a:rPr>
              <a:t>caùc</a:t>
            </a:r>
            <a:r>
              <a:rPr lang="en-US" sz="5025" b="1" dirty="0">
                <a:ln/>
                <a:solidFill>
                  <a:srgbClr val="FF0000"/>
                </a:solidFill>
                <a:latin typeface="VNI-Avo" pitchFamily="2" charset="0"/>
              </a:rPr>
              <a:t> con</a:t>
            </a:r>
          </a:p>
        </p:txBody>
      </p:sp>
    </p:spTree>
    <p:extLst>
      <p:ext uri="{BB962C8B-B14F-4D97-AF65-F5344CB8AC3E}">
        <p14:creationId xmlns:p14="http://schemas.microsoft.com/office/powerpoint/2010/main" val="143941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867D4-200E-4A43-AB85-BBF9106CF9F5}"/>
              </a:ext>
            </a:extLst>
          </p:cNvPr>
          <p:cNvPicPr>
            <a:picLocks noChangeAspect="1"/>
          </p:cNvPicPr>
          <p:nvPr/>
        </p:nvPicPr>
        <p:blipFill rotWithShape="1">
          <a:blip r:embed="rId2">
            <a:extLst>
              <a:ext uri="{28A0092B-C50C-407E-A947-70E740481C1C}">
                <a14:useLocalDpi xmlns:a14="http://schemas.microsoft.com/office/drawing/2010/main" val="0"/>
              </a:ext>
            </a:extLst>
          </a:blip>
          <a:srcRect b="8864"/>
          <a:stretch/>
        </p:blipFill>
        <p:spPr>
          <a:xfrm>
            <a:off x="0" y="0"/>
            <a:ext cx="9143999" cy="5143500"/>
          </a:xfrm>
          <a:prstGeom prst="rect">
            <a:avLst/>
          </a:prstGeom>
        </p:spPr>
      </p:pic>
      <p:pic>
        <p:nvPicPr>
          <p:cNvPr id="2" name="Picture 1">
            <a:extLst>
              <a:ext uri="{FF2B5EF4-FFF2-40B4-BE49-F238E27FC236}">
                <a16:creationId xmlns:a16="http://schemas.microsoft.com/office/drawing/2014/main" id="{AC4BBEA3-6975-4045-8F66-8E6231DA9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855" y="0"/>
            <a:ext cx="1569145" cy="5319137"/>
          </a:xfrm>
          <a:prstGeom prst="rect">
            <a:avLst/>
          </a:prstGeom>
        </p:spPr>
      </p:pic>
      <p:grpSp>
        <p:nvGrpSpPr>
          <p:cNvPr id="11" name="Group 10">
            <a:extLst>
              <a:ext uri="{FF2B5EF4-FFF2-40B4-BE49-F238E27FC236}">
                <a16:creationId xmlns:a16="http://schemas.microsoft.com/office/drawing/2014/main" id="{30F0310C-227F-425C-883D-4FD0AA0E4DD1}"/>
              </a:ext>
            </a:extLst>
          </p:cNvPr>
          <p:cNvGrpSpPr/>
          <p:nvPr/>
        </p:nvGrpSpPr>
        <p:grpSpPr>
          <a:xfrm>
            <a:off x="525517" y="283779"/>
            <a:ext cx="2627587" cy="567559"/>
            <a:chOff x="872358" y="283779"/>
            <a:chExt cx="2627587" cy="567559"/>
          </a:xfrm>
          <a:solidFill>
            <a:srgbClr val="FFFF99"/>
          </a:solidFill>
        </p:grpSpPr>
        <p:sp>
          <p:nvSpPr>
            <p:cNvPr id="10" name="Rectangle: Rounded Corners 9">
              <a:extLst>
                <a:ext uri="{FF2B5EF4-FFF2-40B4-BE49-F238E27FC236}">
                  <a16:creationId xmlns:a16="http://schemas.microsoft.com/office/drawing/2014/main" id="{B69CE275-3838-4C4A-88D4-5E4470A1A711}"/>
                </a:ext>
              </a:extLst>
            </p:cNvPr>
            <p:cNvSpPr/>
            <p:nvPr/>
          </p:nvSpPr>
          <p:spPr>
            <a:xfrm>
              <a:off x="872359" y="283779"/>
              <a:ext cx="2627586" cy="56755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F0000"/>
                </a:solidFill>
              </a:endParaRPr>
            </a:p>
          </p:txBody>
        </p:sp>
        <p:sp>
          <p:nvSpPr>
            <p:cNvPr id="9" name="Rectangle 8">
              <a:extLst>
                <a:ext uri="{FF2B5EF4-FFF2-40B4-BE49-F238E27FC236}">
                  <a16:creationId xmlns:a16="http://schemas.microsoft.com/office/drawing/2014/main" id="{6AA15E83-054D-4A1B-B70C-344F650DFA20}"/>
                </a:ext>
              </a:extLst>
            </p:cNvPr>
            <p:cNvSpPr/>
            <p:nvPr/>
          </p:nvSpPr>
          <p:spPr>
            <a:xfrm>
              <a:off x="872358" y="382892"/>
              <a:ext cx="2544286" cy="400110"/>
            </a:xfrm>
            <a:prstGeom prst="rect">
              <a:avLst/>
            </a:prstGeom>
            <a:grpFill/>
          </p:spPr>
          <p:txBody>
            <a:bodyPr wrap="none">
              <a:spAutoFit/>
            </a:bodyPr>
            <a:lstStyle/>
            <a:p>
              <a:r>
                <a:rPr lang="nl-NL" sz="2000" dirty="0">
                  <a:solidFill>
                    <a:srgbClr val="FF0000"/>
                  </a:solidFill>
                  <a:latin typeface="UTM AbeatbyKai" panose="00000400000000000000" pitchFamily="2" charset="0"/>
                  <a:ea typeface="Calibri" panose="020F0502020204030204" pitchFamily="34" charset="0"/>
                  <a:cs typeface="Times New Roman" panose="02020603050405020304" pitchFamily="18" charset="0"/>
                </a:rPr>
                <a:t>Quan sát bức tranh </a:t>
              </a:r>
              <a:endParaRPr lang="en-US" sz="2400" dirty="0">
                <a:solidFill>
                  <a:srgbClr val="FF0000"/>
                </a:solidFill>
                <a:latin typeface="UTM AbeatbyKai" panose="00000400000000000000" pitchFamily="2" charset="0"/>
              </a:endParaRPr>
            </a:p>
          </p:txBody>
        </p:sp>
      </p:grpSp>
    </p:spTree>
    <p:extLst>
      <p:ext uri="{BB962C8B-B14F-4D97-AF65-F5344CB8AC3E}">
        <p14:creationId xmlns:p14="http://schemas.microsoft.com/office/powerpoint/2010/main" val="271288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ội dung">
            <a:extLst>
              <a:ext uri="{FF2B5EF4-FFF2-40B4-BE49-F238E27FC236}">
                <a16:creationId xmlns:a16="http://schemas.microsoft.com/office/drawing/2014/main" id="{9184E326-B61A-49C7-9B8F-5F934A5F08BC}"/>
              </a:ext>
            </a:extLst>
          </p:cNvPr>
          <p:cNvSpPr txBox="1"/>
          <p:nvPr/>
        </p:nvSpPr>
        <p:spPr>
          <a:xfrm>
            <a:off x="0" y="-64039"/>
            <a:ext cx="1181865" cy="458331"/>
          </a:xfrm>
          <a:prstGeom prst="rect">
            <a:avLst/>
          </a:prstGeom>
          <a:noFill/>
        </p:spPr>
        <p:txBody>
          <a:bodyPr wrap="square" rtlCol="0">
            <a:spAutoFit/>
          </a:bodyPr>
          <a:lstStyle/>
          <a:p>
            <a:pPr>
              <a:lnSpc>
                <a:spcPct val="150000"/>
              </a:lnSpc>
              <a:defRPr/>
            </a:pPr>
            <a:r>
              <a:rPr lang="vi-VN" sz="1800" b="1" dirty="0">
                <a:solidFill>
                  <a:srgbClr val="FF0000"/>
                </a:solidFill>
                <a:latin typeface="Averta Std CY Bold" panose="00000800000000000000" pitchFamily="50" charset="0"/>
              </a:rPr>
              <a:t>1. Đọc</a:t>
            </a:r>
            <a:endParaRPr lang="en-US" sz="1800" b="1" dirty="0">
              <a:solidFill>
                <a:prstClr val="black"/>
              </a:solidFill>
              <a:latin typeface="Averta Std CY Bold" panose="00000800000000000000" pitchFamily="50" charset="0"/>
            </a:endParaRPr>
          </a:p>
        </p:txBody>
      </p:sp>
      <p:sp>
        <p:nvSpPr>
          <p:cNvPr id="5" name="Nội dung">
            <a:extLst>
              <a:ext uri="{FF2B5EF4-FFF2-40B4-BE49-F238E27FC236}">
                <a16:creationId xmlns:a16="http://schemas.microsoft.com/office/drawing/2014/main" id="{C3BB760A-B152-442D-8FC6-7C0F8F7298B0}"/>
              </a:ext>
            </a:extLst>
          </p:cNvPr>
          <p:cNvSpPr txBox="1"/>
          <p:nvPr/>
        </p:nvSpPr>
        <p:spPr>
          <a:xfrm>
            <a:off x="173969" y="265218"/>
            <a:ext cx="7582666" cy="4901278"/>
          </a:xfrm>
          <a:prstGeom prst="rect">
            <a:avLst/>
          </a:prstGeom>
          <a:noFill/>
        </p:spPr>
        <p:txBody>
          <a:bodyPr wrap="square" rtlCol="0">
            <a:spAutoFit/>
          </a:bodyPr>
          <a:lstStyle/>
          <a:p>
            <a:pPr>
              <a:lnSpc>
                <a:spcPct val="150000"/>
              </a:lnSpc>
              <a:defRPr/>
            </a:pPr>
            <a:r>
              <a:rPr lang="vi-VN" sz="1400" b="1" dirty="0">
                <a:solidFill>
                  <a:prstClr val="black"/>
                </a:solidFill>
                <a:latin typeface="Averta Std CY" panose="00000500000000000000" pitchFamily="50" charset="0"/>
              </a:rPr>
              <a:t>Chủ nhật nọ, Long đạp xe dạo chơi ở công viên gần nhà. Một bạn nhỏ cứ ngắm nhìn chiếc xe của Long với vẻ thích thú. Rồi bạn ấy đi đến gần Long, nói:</a:t>
            </a:r>
          </a:p>
          <a:p>
            <a:pPr>
              <a:lnSpc>
                <a:spcPct val="150000"/>
              </a:lnSpc>
              <a:defRPr/>
            </a:pPr>
            <a:r>
              <a:rPr lang="vi-VN" sz="1400" b="1" dirty="0">
                <a:solidFill>
                  <a:prstClr val="black"/>
                </a:solidFill>
                <a:latin typeface="Averta Std CY" panose="00000500000000000000" pitchFamily="50" charset="0"/>
              </a:rPr>
              <a:t>– Chào bạn. Mình tên là Thiện. Chiếc xe này của bạn à?</a:t>
            </a:r>
            <a:endParaRPr lang="en-US" sz="1400" b="1" dirty="0">
              <a:solidFill>
                <a:prstClr val="black"/>
              </a:solidFill>
              <a:latin typeface="Averta Std CY" panose="00000500000000000000" pitchFamily="50" charset="0"/>
            </a:endParaRPr>
          </a:p>
          <a:p>
            <a:pPr>
              <a:lnSpc>
                <a:spcPct val="150000"/>
              </a:lnSpc>
              <a:defRPr/>
            </a:pPr>
            <a:r>
              <a:rPr lang="en-US" sz="1400" b="1" dirty="0">
                <a:solidFill>
                  <a:prstClr val="black"/>
                </a:solidFill>
                <a:latin typeface="Averta Std CY" panose="00000500000000000000" pitchFamily="50" charset="0"/>
              </a:rPr>
              <a:t>Long </a:t>
            </a:r>
            <a:r>
              <a:rPr lang="en-US" sz="1400" b="1" dirty="0" err="1">
                <a:solidFill>
                  <a:prstClr val="black"/>
                </a:solidFill>
                <a:latin typeface="Averta Std CY" panose="00000500000000000000" pitchFamily="50" charset="0"/>
              </a:rPr>
              <a:t>hãnh</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diện</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đáp</a:t>
            </a:r>
            <a:r>
              <a:rPr lang="en-US" sz="1400" b="1" dirty="0">
                <a:solidFill>
                  <a:prstClr val="black"/>
                </a:solidFill>
                <a:latin typeface="Averta Std CY" panose="00000500000000000000" pitchFamily="50" charset="0"/>
              </a:rPr>
              <a:t>:</a:t>
            </a:r>
          </a:p>
          <a:p>
            <a:pPr>
              <a:lnSpc>
                <a:spcPct val="150000"/>
              </a:lnSpc>
              <a:defRPr/>
            </a:pPr>
            <a:r>
              <a:rPr lang="en-US" sz="1400" b="1" dirty="0">
                <a:solidFill>
                  <a:prstClr val="black"/>
                </a:solidFill>
                <a:latin typeface="Averta Std CY" panose="00000500000000000000" pitchFamily="50" charset="0"/>
              </a:rPr>
              <a:t>– Ừ. Anh </a:t>
            </a:r>
            <a:r>
              <a:rPr lang="en-US" sz="1400" b="1" dirty="0" err="1">
                <a:solidFill>
                  <a:prstClr val="black"/>
                </a:solidFill>
                <a:latin typeface="Averta Std CY" panose="00000500000000000000" pitchFamily="50" charset="0"/>
              </a:rPr>
              <a:t>trai</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mình</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mới</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tặng</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nhân</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dịp</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sinh</a:t>
            </a:r>
            <a:r>
              <a:rPr lang="en-US" sz="1400" b="1" dirty="0">
                <a:solidFill>
                  <a:prstClr val="black"/>
                </a:solidFill>
                <a:latin typeface="Averta Std CY" panose="00000500000000000000" pitchFamily="50" charset="0"/>
              </a:rPr>
              <a:t> </a:t>
            </a:r>
            <a:r>
              <a:rPr lang="en-US" sz="1400" b="1" dirty="0" err="1">
                <a:solidFill>
                  <a:prstClr val="black"/>
                </a:solidFill>
                <a:latin typeface="Averta Std CY" panose="00000500000000000000" pitchFamily="50" charset="0"/>
              </a:rPr>
              <a:t>nhật</a:t>
            </a:r>
            <a:r>
              <a:rPr lang="en-US" sz="1400" b="1" dirty="0">
                <a:solidFill>
                  <a:prstClr val="black"/>
                </a:solidFill>
                <a:latin typeface="Averta Std CY" panose="00000500000000000000" pitchFamily="50" charset="0"/>
              </a:rPr>
              <a:t>. </a:t>
            </a:r>
          </a:p>
          <a:p>
            <a:pPr>
              <a:lnSpc>
                <a:spcPct val="150000"/>
              </a:lnSpc>
              <a:defRPr/>
            </a:pPr>
            <a:r>
              <a:rPr lang="vi-VN" sz="1400" b="1" dirty="0">
                <a:solidFill>
                  <a:prstClr val="black"/>
                </a:solidFill>
                <a:latin typeface="Averta Std CY" panose="00000500000000000000" pitchFamily="50" charset="0"/>
              </a:rPr>
              <a:t>Thiện nói chậm rãi:</a:t>
            </a:r>
            <a:endParaRPr lang="en-US" sz="1400" b="1" dirty="0">
              <a:solidFill>
                <a:prstClr val="black"/>
              </a:solidFill>
              <a:latin typeface="Averta Std CY" panose="00000500000000000000" pitchFamily="50" charset="0"/>
            </a:endParaRPr>
          </a:p>
          <a:p>
            <a:pPr>
              <a:lnSpc>
                <a:spcPct val="150000"/>
              </a:lnSpc>
              <a:defRPr/>
            </a:pPr>
            <a:r>
              <a:rPr lang="vi-VN" sz="1400" b="1" dirty="0">
                <a:solidFill>
                  <a:prstClr val="black"/>
                </a:solidFill>
                <a:latin typeface="Averta Std CY" panose="00000500000000000000" pitchFamily="50" charset="0"/>
              </a:rPr>
              <a:t>– Ồ, ước gì…</a:t>
            </a:r>
            <a:endParaRPr lang="en-US" sz="1400" b="1" dirty="0">
              <a:solidFill>
                <a:prstClr val="black"/>
              </a:solidFill>
              <a:latin typeface="Averta Std CY" panose="00000500000000000000" pitchFamily="50" charset="0"/>
            </a:endParaRPr>
          </a:p>
          <a:p>
            <a:pPr>
              <a:lnSpc>
                <a:spcPct val="150000"/>
              </a:lnSpc>
              <a:defRPr/>
            </a:pPr>
            <a:r>
              <a:rPr lang="vi-VN" sz="1400" b="1" dirty="0">
                <a:solidFill>
                  <a:prstClr val="black"/>
                </a:solidFill>
                <a:latin typeface="Averta Std CY" panose="00000500000000000000" pitchFamily="50" charset="0"/>
              </a:rPr>
              <a:t>Vừa nghe cậu bạn mới gặp nói “ước</a:t>
            </a:r>
            <a:r>
              <a:rPr lang="en-US" sz="1400" b="1" dirty="0">
                <a:solidFill>
                  <a:prstClr val="black"/>
                </a:solidFill>
                <a:latin typeface="Averta Std CY" panose="00000500000000000000" pitchFamily="50" charset="0"/>
              </a:rPr>
              <a:t> </a:t>
            </a:r>
            <a:r>
              <a:rPr lang="vi-VN" sz="1400" b="1" dirty="0">
                <a:solidFill>
                  <a:prstClr val="black"/>
                </a:solidFill>
                <a:latin typeface="Averta Std CY" panose="00000500000000000000" pitchFamily="50" charset="0"/>
              </a:rPr>
              <a:t>gì”, Long nghĩ: “Bạn ước có được một người anh như anh trai của mình chứ gì?”. Nhưng vẻ tự tin của Long bỗng thay đổi khi Thiện nói hết câu:</a:t>
            </a:r>
          </a:p>
          <a:p>
            <a:pPr>
              <a:lnSpc>
                <a:spcPct val="150000"/>
              </a:lnSpc>
              <a:defRPr/>
            </a:pPr>
            <a:r>
              <a:rPr lang="vi-VN" sz="1400" b="1" dirty="0">
                <a:solidFill>
                  <a:prstClr val="black"/>
                </a:solidFill>
                <a:latin typeface="Averta Std CY" panose="00000500000000000000" pitchFamily="50" charset="0"/>
              </a:rPr>
              <a:t>– Ước gì mình có thể trở thành một người anh như thế!</a:t>
            </a:r>
          </a:p>
          <a:p>
            <a:pPr>
              <a:lnSpc>
                <a:spcPct val="150000"/>
              </a:lnSpc>
              <a:defRPr/>
            </a:pPr>
            <a:r>
              <a:rPr lang="vi-VN" sz="1400" b="1" dirty="0">
                <a:solidFill>
                  <a:prstClr val="black"/>
                </a:solidFill>
                <a:latin typeface="Averta Std CY" panose="00000500000000000000" pitchFamily="50" charset="0"/>
              </a:rPr>
              <a:t>Nói xong, Thiện đi nhanh về phía chiếc ghế đá sau lưng Long. Ở đó có một bé trai bị tật đang ngồi. Thiện trìu mến nói:</a:t>
            </a:r>
          </a:p>
          <a:p>
            <a:pPr>
              <a:lnSpc>
                <a:spcPct val="150000"/>
              </a:lnSpc>
              <a:defRPr/>
            </a:pPr>
            <a:r>
              <a:rPr lang="vi-VN" sz="1400" b="1" dirty="0">
                <a:solidFill>
                  <a:prstClr val="black"/>
                </a:solidFill>
                <a:latin typeface="Averta Std CY" panose="00000500000000000000" pitchFamily="50" charset="0"/>
              </a:rPr>
              <a:t>– Đến sinh nhật nào đó của em, nhất định anh sẽ mua tặng em một chiếc xe lăn thật tốt! </a:t>
            </a:r>
            <a:endParaRPr lang="en-US" sz="1400" b="1" dirty="0">
              <a:solidFill>
                <a:prstClr val="black"/>
              </a:solidFill>
              <a:latin typeface="Averta Std CY" panose="00000500000000000000" pitchFamily="50" charset="0"/>
            </a:endParaRPr>
          </a:p>
        </p:txBody>
      </p:sp>
      <p:pic>
        <p:nvPicPr>
          <p:cNvPr id="6" name="Picture 5">
            <a:extLst>
              <a:ext uri="{FF2B5EF4-FFF2-40B4-BE49-F238E27FC236}">
                <a16:creationId xmlns:a16="http://schemas.microsoft.com/office/drawing/2014/main" id="{5CDF40AC-C012-4261-93C2-5FF147B7C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68" y="175637"/>
            <a:ext cx="1517332" cy="5143500"/>
          </a:xfrm>
          <a:prstGeom prst="rect">
            <a:avLst/>
          </a:prstGeom>
        </p:spPr>
      </p:pic>
      <p:sp>
        <p:nvSpPr>
          <p:cNvPr id="7" name="Nội dung">
            <a:extLst>
              <a:ext uri="{FF2B5EF4-FFF2-40B4-BE49-F238E27FC236}">
                <a16:creationId xmlns:a16="http://schemas.microsoft.com/office/drawing/2014/main" id="{889EBB76-3EE9-4648-952F-80B3877C927B}"/>
              </a:ext>
            </a:extLst>
          </p:cNvPr>
          <p:cNvSpPr txBox="1"/>
          <p:nvPr/>
        </p:nvSpPr>
        <p:spPr>
          <a:xfrm>
            <a:off x="6140943" y="4790415"/>
            <a:ext cx="7582666" cy="376963"/>
          </a:xfrm>
          <a:prstGeom prst="rect">
            <a:avLst/>
          </a:prstGeom>
          <a:noFill/>
        </p:spPr>
        <p:txBody>
          <a:bodyPr wrap="square" rtlCol="0">
            <a:spAutoFit/>
          </a:bodyPr>
          <a:lstStyle/>
          <a:p>
            <a:pPr>
              <a:lnSpc>
                <a:spcPct val="150000"/>
              </a:lnSpc>
              <a:defRPr/>
            </a:pPr>
            <a:r>
              <a:rPr lang="vi-VN" sz="1400" b="1" dirty="0">
                <a:solidFill>
                  <a:prstClr val="black"/>
                </a:solidFill>
                <a:latin typeface="Averta Std CY" panose="00000500000000000000" pitchFamily="50" charset="0"/>
              </a:rPr>
              <a:t>Theo Hạt giống tâm hồn</a:t>
            </a:r>
            <a:endParaRPr lang="en-US" sz="1400" b="1" dirty="0">
              <a:solidFill>
                <a:prstClr val="black"/>
              </a:solidFill>
              <a:latin typeface="Averta Std CY" panose="00000500000000000000" pitchFamily="50" charset="0"/>
            </a:endParaRPr>
          </a:p>
        </p:txBody>
      </p:sp>
      <p:sp>
        <p:nvSpPr>
          <p:cNvPr id="8" name="Nội dung">
            <a:extLst>
              <a:ext uri="{FF2B5EF4-FFF2-40B4-BE49-F238E27FC236}">
                <a16:creationId xmlns:a16="http://schemas.microsoft.com/office/drawing/2014/main" id="{1B788615-F661-48D7-8E91-CC2CC0572F9F}"/>
              </a:ext>
            </a:extLst>
          </p:cNvPr>
          <p:cNvSpPr txBox="1"/>
          <p:nvPr/>
        </p:nvSpPr>
        <p:spPr>
          <a:xfrm>
            <a:off x="3309386" y="-21772"/>
            <a:ext cx="1181865" cy="458331"/>
          </a:xfrm>
          <a:prstGeom prst="rect">
            <a:avLst/>
          </a:prstGeom>
          <a:noFill/>
        </p:spPr>
        <p:txBody>
          <a:bodyPr wrap="square" rtlCol="0">
            <a:spAutoFit/>
          </a:bodyPr>
          <a:lstStyle/>
          <a:p>
            <a:pPr>
              <a:lnSpc>
                <a:spcPct val="150000"/>
              </a:lnSpc>
              <a:defRPr/>
            </a:pPr>
            <a:r>
              <a:rPr lang="en-US" sz="1800" b="1" dirty="0" err="1">
                <a:solidFill>
                  <a:srgbClr val="00B0F0"/>
                </a:solidFill>
                <a:latin typeface="Averta Std CY Bold" panose="00000800000000000000" pitchFamily="50" charset="0"/>
              </a:rPr>
              <a:t>Điều</a:t>
            </a:r>
            <a:r>
              <a:rPr lang="en-US" sz="1800" b="1" dirty="0">
                <a:solidFill>
                  <a:srgbClr val="00B0F0"/>
                </a:solidFill>
                <a:latin typeface="Averta Std CY Bold" panose="00000800000000000000" pitchFamily="50" charset="0"/>
              </a:rPr>
              <a:t> </a:t>
            </a:r>
            <a:r>
              <a:rPr lang="vi-VN" sz="1800" b="1" dirty="0">
                <a:solidFill>
                  <a:srgbClr val="00B0F0"/>
                </a:solidFill>
                <a:latin typeface="Averta Std CY Bold" panose="00000800000000000000" pitchFamily="50" charset="0"/>
              </a:rPr>
              <a:t>ư</a:t>
            </a:r>
            <a:r>
              <a:rPr lang="en-US" sz="1800" b="1" dirty="0" err="1">
                <a:solidFill>
                  <a:srgbClr val="00B0F0"/>
                </a:solidFill>
                <a:latin typeface="Averta Std CY Bold" panose="00000800000000000000" pitchFamily="50" charset="0"/>
              </a:rPr>
              <a:t>ớc</a:t>
            </a:r>
            <a:endParaRPr lang="en-US" sz="1800" b="1" dirty="0">
              <a:solidFill>
                <a:srgbClr val="00B0F0"/>
              </a:solidFill>
              <a:latin typeface="Averta Std CY Bold" panose="00000800000000000000" pitchFamily="50" charset="0"/>
            </a:endParaRPr>
          </a:p>
        </p:txBody>
      </p:sp>
    </p:spTree>
    <p:extLst>
      <p:ext uri="{BB962C8B-B14F-4D97-AF65-F5344CB8AC3E}">
        <p14:creationId xmlns:p14="http://schemas.microsoft.com/office/powerpoint/2010/main" val="1685190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38203" y="749282"/>
            <a:ext cx="8268824"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84" y="1200815"/>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485" y="-70282"/>
            <a:ext cx="5721284" cy="175180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1" y="3935493"/>
            <a:ext cx="1156992" cy="1098972"/>
          </a:xfrm>
          <a:prstGeom prst="rect">
            <a:avLst/>
          </a:prstGeom>
        </p:spPr>
      </p:pic>
      <p:sp>
        <p:nvSpPr>
          <p:cNvPr id="3" name="Rectangle 2">
            <a:extLst>
              <a:ext uri="{FF2B5EF4-FFF2-40B4-BE49-F238E27FC236}">
                <a16:creationId xmlns:a16="http://schemas.microsoft.com/office/drawing/2014/main" id="{8119A920-E427-49DD-9612-EBCF1B7DBA49}"/>
              </a:ext>
            </a:extLst>
          </p:cNvPr>
          <p:cNvSpPr/>
          <p:nvPr/>
        </p:nvSpPr>
        <p:spPr>
          <a:xfrm>
            <a:off x="1191981" y="2541873"/>
            <a:ext cx="7147034" cy="1481175"/>
          </a:xfrm>
          <a:prstGeom prst="rect">
            <a:avLst/>
          </a:prstGeom>
        </p:spPr>
        <p:txBody>
          <a:bodyPr wrap="square">
            <a:spAutoFit/>
          </a:bodyPr>
          <a:lstStyle/>
          <a:p>
            <a:pPr algn="just">
              <a:lnSpc>
                <a:spcPct val="150000"/>
              </a:lnSpc>
              <a:spcBef>
                <a:spcPts val="700"/>
              </a:spcBef>
              <a:spcAft>
                <a:spcPts val="700"/>
              </a:spcAft>
            </a:pPr>
            <a:r>
              <a:rPr lang="nl-NL"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Giọng đọc thong thả, chậm rãi, tình cảm, ngắt nghỉ, dừng hơi lâu sau mỗi đoạn.</a:t>
            </a:r>
            <a:endParaRPr lang="en-US" sz="32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D61F132F-1B61-4E29-9A43-0858C8D45F71}"/>
              </a:ext>
            </a:extLst>
          </p:cNvPr>
          <p:cNvSpPr/>
          <p:nvPr/>
        </p:nvSpPr>
        <p:spPr>
          <a:xfrm>
            <a:off x="2705367" y="1740443"/>
            <a:ext cx="3845103" cy="742511"/>
          </a:xfrm>
          <a:prstGeom prst="rect">
            <a:avLst/>
          </a:prstGeom>
        </p:spPr>
        <p:txBody>
          <a:bodyPr wrap="square">
            <a:spAutoFit/>
          </a:bodyPr>
          <a:lstStyle/>
          <a:p>
            <a:pPr algn="just">
              <a:lnSpc>
                <a:spcPct val="150000"/>
              </a:lnSpc>
              <a:spcBef>
                <a:spcPts val="700"/>
              </a:spcBef>
              <a:spcAft>
                <a:spcPts val="700"/>
              </a:spcAft>
            </a:pPr>
            <a:r>
              <a:rPr lang="nl-NL"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Giọng đọc của bài</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82238"/>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4" name="Picture 4" descr="Check out Arrow icon created by 4B Icons | Graphic design posters, Mini  drawings, Desktop wallpaper art">
            <a:extLst>
              <a:ext uri="{FF2B5EF4-FFF2-40B4-BE49-F238E27FC236}">
                <a16:creationId xmlns:a16="http://schemas.microsoft.com/office/drawing/2014/main" id="{5F60A2F8-334B-418D-8577-AAE31E97D8F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526325" flipV="1">
            <a:off x="5135557" y="2068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eck out Arrow icon created by 4B Icons | Graphic design posters, Mini  drawings, Desktop wallpaper art">
            <a:extLst>
              <a:ext uri="{FF2B5EF4-FFF2-40B4-BE49-F238E27FC236}">
                <a16:creationId xmlns:a16="http://schemas.microsoft.com/office/drawing/2014/main" id="{8EE020A2-69B6-4D0A-8F85-C95691F16B2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073675" flipH="1" flipV="1">
            <a:off x="2875123" y="2068724"/>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F7440A4-7F03-460F-8CB7-4E2FF6983F86}"/>
              </a:ext>
            </a:extLst>
          </p:cNvPr>
          <p:cNvSpPr/>
          <p:nvPr/>
        </p:nvSpPr>
        <p:spPr>
          <a:xfrm>
            <a:off x="1226062" y="591934"/>
            <a:ext cx="2082621" cy="584775"/>
          </a:xfrm>
          <a:prstGeom prst="rect">
            <a:avLst/>
          </a:prstGeom>
        </p:spPr>
        <p:txBody>
          <a:bodyPr wrap="non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VNI-Avo" pitchFamily="2" charset="0"/>
                <a:ea typeface="inpin heiti" charset="-122"/>
                <a:cs typeface="Times New Roman" panose="02020603050405020304" pitchFamily="18" charset="0"/>
              </a:rPr>
              <a:t>Ñoïc</a:t>
            </a:r>
            <a:r>
              <a:rPr kumimoji="0" lang="en-US" altLang="zh-CN" sz="3200" b="1" i="0" u="none" strike="noStrike" kern="0" cap="none" spc="0" normalizeH="0" baseline="0" noProof="0" dirty="0">
                <a:ln>
                  <a:noFill/>
                </a:ln>
                <a:solidFill>
                  <a:srgbClr val="0070C0"/>
                </a:solidFill>
                <a:effectLst/>
                <a:uLnTx/>
                <a:uFillTx/>
                <a:latin typeface="VNI-Avo" pitchFamily="2" charset="0"/>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0070C0"/>
                </a:solidFill>
                <a:effectLst/>
                <a:uLnTx/>
                <a:uFillTx/>
                <a:latin typeface="VNI-Avo" pitchFamily="2" charset="0"/>
                <a:ea typeface="inpin heiti" charset="-122"/>
                <a:cs typeface="Times New Roman" panose="02020603050405020304" pitchFamily="18" charset="0"/>
              </a:rPr>
              <a:t>maãu</a:t>
            </a:r>
            <a:endParaRPr kumimoji="0" lang="zh-CN" altLang="en-US" sz="3200" b="1" i="0" u="none" strike="noStrike" kern="0" cap="none" spc="0" normalizeH="0" baseline="0" noProof="0" dirty="0">
              <a:ln>
                <a:noFill/>
              </a:ln>
              <a:solidFill>
                <a:srgbClr val="0070C0"/>
              </a:solidFill>
              <a:effectLst/>
              <a:uLnTx/>
              <a:uFillTx/>
              <a:latin typeface="VNI-Avo" pitchFamily="2"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8E22A742-9865-410E-B3CB-659F9DD15A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852" b="92593" l="10000" r="90000">
                        <a14:foregroundMark x1="17200" y1="16204" x2="34400" y2="14907"/>
                        <a14:foregroundMark x1="36500" y1="14907" x2="63000" y2="14907"/>
                        <a14:foregroundMark x1="42200" y1="9537" x2="59500" y2="9537"/>
                        <a14:foregroundMark x1="47300" y1="6944" x2="58000" y2="8241"/>
                        <a14:foregroundMark x1="68800" y1="10185" x2="68800" y2="10185"/>
                        <a14:foregroundMark x1="36500" y1="86574" x2="68100" y2="86574"/>
                        <a14:foregroundMark x1="25800" y1="87222" x2="62500" y2="89074"/>
                        <a14:foregroundMark x1="62500" y1="89074" x2="66600" y2="87870"/>
                        <a14:foregroundMark x1="32900" y1="83889" x2="53000" y2="91852"/>
                        <a14:foregroundMark x1="28600" y1="92593" x2="69500" y2="88519"/>
                        <a14:foregroundMark x1="67300" y1="21481" x2="75900" y2="20185"/>
                        <a14:foregroundMark x1="68100" y1="18241" x2="75900" y2="15556"/>
                        <a14:foregroundMark x1="68800" y1="14907" x2="72400" y2="20185"/>
                        <a14:foregroundMark x1="27200" y1="17500" x2="37900" y2="22222"/>
                        <a14:foregroundMark x1="25000" y1="15556" x2="33600" y2="22222"/>
                        <a14:foregroundMark x1="25000" y1="18889" x2="32200" y2="22222"/>
                        <a14:foregroundMark x1="68100" y1="18889" x2="75900" y2="20185"/>
                        <a14:foregroundMark x1="75900" y1="21481" x2="75900" y2="21481"/>
                        <a14:foregroundMark x1="35100" y1="24167" x2="63000" y2="24167"/>
                      </a14:backgroundRemoval>
                    </a14:imgEffect>
                  </a14:imgLayer>
                </a14:imgProps>
              </a:ext>
              <a:ext uri="{28A0092B-C50C-407E-A947-70E740481C1C}">
                <a14:useLocalDpi xmlns:a14="http://schemas.microsoft.com/office/drawing/2010/main" val="0"/>
              </a:ext>
            </a:extLst>
          </a:blip>
          <a:srcRect b="7514"/>
          <a:stretch/>
        </p:blipFill>
        <p:spPr>
          <a:xfrm>
            <a:off x="3445950" y="1534768"/>
            <a:ext cx="1937790" cy="1935575"/>
          </a:xfrm>
          <a:prstGeom prst="rect">
            <a:avLst/>
          </a:prstGeom>
        </p:spPr>
      </p:pic>
      <p:sp>
        <p:nvSpPr>
          <p:cNvPr id="12" name="TextBox 28">
            <a:extLst>
              <a:ext uri="{FF2B5EF4-FFF2-40B4-BE49-F238E27FC236}">
                <a16:creationId xmlns:a16="http://schemas.microsoft.com/office/drawing/2014/main" id="{D97EB38F-3D03-4116-AAD8-E075B7A4768C}"/>
              </a:ext>
            </a:extLst>
          </p:cNvPr>
          <p:cNvSpPr txBox="1"/>
          <p:nvPr/>
        </p:nvSpPr>
        <p:spPr>
          <a:xfrm>
            <a:off x="2792577" y="3673109"/>
            <a:ext cx="3398132" cy="913596"/>
          </a:xfrm>
          <a:prstGeom prst="cloud">
            <a:avLst/>
          </a:prstGeom>
          <a:solidFill>
            <a:srgbClr val="FFFF0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300" b="1" i="0" u="none" strike="noStrike" kern="120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MAÉT DOÕI</a:t>
            </a:r>
            <a:endParaRPr kumimoji="0" lang="zh-CN" altLang="en-US" sz="3300" b="1" i="0" u="none" strike="noStrike" kern="120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3" name="TextBox 28">
            <a:extLst>
              <a:ext uri="{FF2B5EF4-FFF2-40B4-BE49-F238E27FC236}">
                <a16:creationId xmlns:a16="http://schemas.microsoft.com/office/drawing/2014/main" id="{CAC39911-FED8-4A96-A0FD-E5C61CD5388A}"/>
              </a:ext>
            </a:extLst>
          </p:cNvPr>
          <p:cNvSpPr txBox="1"/>
          <p:nvPr/>
        </p:nvSpPr>
        <p:spPr>
          <a:xfrm>
            <a:off x="5904047" y="2120413"/>
            <a:ext cx="3051509" cy="843320"/>
          </a:xfrm>
          <a:prstGeom prst="cloud">
            <a:avLst/>
          </a:prstGeom>
          <a:solidFill>
            <a:srgbClr val="92D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TAI NGHE</a:t>
            </a:r>
            <a:endParaRPr kumimoji="0" lang="zh-CN" altLang="en-US" sz="300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p:txBody>
      </p:sp>
      <p:sp>
        <p:nvSpPr>
          <p:cNvPr id="15" name="TextBox 28">
            <a:extLst>
              <a:ext uri="{FF2B5EF4-FFF2-40B4-BE49-F238E27FC236}">
                <a16:creationId xmlns:a16="http://schemas.microsoft.com/office/drawing/2014/main" id="{4C2313F6-E7AA-4F5B-976D-A5F5D10910B4}"/>
              </a:ext>
            </a:extLst>
          </p:cNvPr>
          <p:cNvSpPr txBox="1"/>
          <p:nvPr/>
        </p:nvSpPr>
        <p:spPr>
          <a:xfrm>
            <a:off x="438611" y="2120413"/>
            <a:ext cx="2513906" cy="1616363"/>
          </a:xfrm>
          <a:prstGeom prst="cloud">
            <a:avLst/>
          </a:prstGeom>
          <a:solidFill>
            <a:srgbClr val="92D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15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TAY DOØ</a:t>
            </a:r>
            <a:endParaRPr kumimoji="0" lang="zh-CN" altLang="en-US" sz="315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40702919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H="1">
            <a:off x="1155270" y="411571"/>
            <a:ext cx="6401667" cy="4320357"/>
            <a:chOff x="-558688" y="0"/>
            <a:chExt cx="9107943" cy="6858000"/>
          </a:xfrm>
        </p:grpSpPr>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4406" y="4257874"/>
            <a:ext cx="2246446" cy="772094"/>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265" y="238715"/>
            <a:ext cx="1105875" cy="1425189"/>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977" y="411571"/>
            <a:ext cx="1105875" cy="1425189"/>
          </a:xfrm>
          <a:prstGeom prst="rect">
            <a:avLst/>
          </a:prstGeom>
        </p:spPr>
      </p:pic>
      <p:sp>
        <p:nvSpPr>
          <p:cNvPr id="25" name="Rectangle 24">
            <a:extLst>
              <a:ext uri="{FF2B5EF4-FFF2-40B4-BE49-F238E27FC236}">
                <a16:creationId xmlns:a16="http://schemas.microsoft.com/office/drawing/2014/main" id="{B3B0D928-4656-4246-8E3D-FA1938454A1C}"/>
              </a:ext>
            </a:extLst>
          </p:cNvPr>
          <p:cNvSpPr/>
          <p:nvPr/>
        </p:nvSpPr>
        <p:spPr>
          <a:xfrm>
            <a:off x="3808954" y="658608"/>
            <a:ext cx="2192454" cy="742511"/>
          </a:xfrm>
          <a:prstGeom prst="rect">
            <a:avLst/>
          </a:prstGeom>
        </p:spPr>
        <p:txBody>
          <a:bodyPr wrap="square">
            <a:spAutoFit/>
          </a:bodyPr>
          <a:lstStyle/>
          <a:p>
            <a:pPr algn="just">
              <a:lnSpc>
                <a:spcPct val="150000"/>
              </a:lnSpc>
              <a:spcBef>
                <a:spcPts val="700"/>
              </a:spcBef>
              <a:spcAft>
                <a:spcPts val="700"/>
              </a:spcAft>
            </a:pPr>
            <a:r>
              <a:rPr lang="nl-NL"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ừ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306C6560-65BB-4771-BEF8-DE57E32007F8}"/>
              </a:ext>
            </a:extLst>
          </p:cNvPr>
          <p:cNvSpPr/>
          <p:nvPr/>
        </p:nvSpPr>
        <p:spPr>
          <a:xfrm>
            <a:off x="2043401" y="2017751"/>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nọ</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C308E21A-0603-4461-89A3-C310F7FEA01F}"/>
              </a:ext>
            </a:extLst>
          </p:cNvPr>
          <p:cNvSpPr/>
          <p:nvPr/>
        </p:nvSpPr>
        <p:spPr>
          <a:xfrm>
            <a:off x="2240033" y="2105759"/>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hãnh diện</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4F97CABA-52DB-4617-A99B-F8B39C283D65}"/>
              </a:ext>
            </a:extLst>
          </p:cNvPr>
          <p:cNvSpPr/>
          <p:nvPr/>
        </p:nvSpPr>
        <p:spPr>
          <a:xfrm>
            <a:off x="2182421" y="2073821"/>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chậm rãi</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C74199BF-7996-47C9-B6B2-C289B11C084B}"/>
              </a:ext>
            </a:extLst>
          </p:cNvPr>
          <p:cNvSpPr/>
          <p:nvPr/>
        </p:nvSpPr>
        <p:spPr>
          <a:xfrm>
            <a:off x="2127484" y="1988786"/>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sau lưng</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BCFB578E-A7AD-4FD1-A9C8-BCD97C5373AB}"/>
              </a:ext>
            </a:extLst>
          </p:cNvPr>
          <p:cNvSpPr/>
          <p:nvPr/>
        </p:nvSpPr>
        <p:spPr>
          <a:xfrm>
            <a:off x="2154952" y="1985813"/>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trìu mến</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38B02EAF-8157-4CA2-AB29-4DDDC4A31AA1}"/>
              </a:ext>
            </a:extLst>
          </p:cNvPr>
          <p:cNvSpPr/>
          <p:nvPr/>
        </p:nvSpPr>
        <p:spPr>
          <a:xfrm>
            <a:off x="1959318" y="1982840"/>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xe lăn</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4072742"/>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67"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750"/>
                                        <p:tgtEl>
                                          <p:spTgt spid="31"/>
                                        </p:tgtEl>
                                      </p:cBhvr>
                                    </p:animEffect>
                                  </p:childTnLst>
                                </p:cTn>
                              </p:par>
                              <p:par>
                                <p:cTn id="20" presetID="42" presetClass="path" presetSubtype="0" decel="46667" fill="hold" nodeType="withEffect">
                                  <p:stCondLst>
                                    <p:cond delay="0"/>
                                  </p:stCondLst>
                                  <p:childTnLst>
                                    <p:animMotion origin="layout" path="M -0.0066 -0.0892 L 2.5E-6 1.48148E-6 " pathEditMode="relative" rAng="0" ptsTypes="AA">
                                      <p:cBhvr>
                                        <p:cTn id="21" dur="750" fill="hold"/>
                                        <p:tgtEl>
                                          <p:spTgt spid="31"/>
                                        </p:tgtEl>
                                        <p:attrNameLst>
                                          <p:attrName>ppt_x</p:attrName>
                                          <p:attrName>ppt_y</p:attrName>
                                        </p:attrNameLst>
                                      </p:cBhvr>
                                      <p:rCtr x="330" y="4444"/>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ội dung">
            <a:extLst>
              <a:ext uri="{FF2B5EF4-FFF2-40B4-BE49-F238E27FC236}">
                <a16:creationId xmlns:a16="http://schemas.microsoft.com/office/drawing/2014/main" id="{C3BB760A-B152-442D-8FC6-7C0F8F7298B0}"/>
              </a:ext>
            </a:extLst>
          </p:cNvPr>
          <p:cNvSpPr txBox="1"/>
          <p:nvPr/>
        </p:nvSpPr>
        <p:spPr>
          <a:xfrm>
            <a:off x="173969" y="265218"/>
            <a:ext cx="7582666" cy="4901278"/>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Chủ nhật nọ, Long đạp xe dạo chơi ở công viên gần nhà. Một bạn nhỏ cứ ngắm nhìn chiếc xe của Long với vẻ thích thú. Rồi bạn ấy đi đến gần Long, nói:</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Chào bạn. Mình tên là Thiện. Chiếc xe này của bạn à?</a:t>
            </a:r>
            <a:endPar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Long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hãnh</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diện</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đáp</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Ừ. Anh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trai</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mình</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mới</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tặng</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nhân</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dịp</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sinh</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en-US" sz="1400" b="1" i="0" u="none" strike="noStrike" kern="1200" cap="none" spc="0" normalizeH="0" baseline="0" noProof="0" dirty="0" err="1">
                <a:ln>
                  <a:noFill/>
                </a:ln>
                <a:solidFill>
                  <a:prstClr val="black"/>
                </a:solidFill>
                <a:effectLst/>
                <a:uLnTx/>
                <a:uFillTx/>
                <a:latin typeface="Averta Std CY" panose="00000500000000000000" pitchFamily="50" charset="0"/>
                <a:ea typeface="微软雅黑"/>
                <a:cs typeface="+mn-cs"/>
              </a:rPr>
              <a:t>nhật</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Thiện nói chậm rãi:</a:t>
            </a:r>
            <a:endPar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Ồ, ước gì…</a:t>
            </a:r>
            <a:endPar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endParaRP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Vừa nghe cậu bạn mới gặp nói “ước</a:t>
            </a:r>
            <a:r>
              <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a:t>
            </a: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gì”, Long nghĩ: “Bạn ước có được một người anh như anh trai của mình chứ gì?”. Nhưng vẻ tự tin của Long bỗng thay đổi khi Thiện nói hết câu:</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Ước gì mình có thể trở thành một người anh như thế!</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Nói xong, Thiện đi nhanh về phía chiếc ghế đá sau lưng Long. Ở đó có một bé trai bị tật đang ngồi. Thiện trìu mến nói:</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 Đến sinh nhật nào đó của em, nhất định anh sẽ mua tặng em một chiếc xe lăn thật tốt! </a:t>
            </a:r>
            <a:endPar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endParaRPr>
          </a:p>
        </p:txBody>
      </p:sp>
      <p:pic>
        <p:nvPicPr>
          <p:cNvPr id="6" name="Picture 5">
            <a:extLst>
              <a:ext uri="{FF2B5EF4-FFF2-40B4-BE49-F238E27FC236}">
                <a16:creationId xmlns:a16="http://schemas.microsoft.com/office/drawing/2014/main" id="{5CDF40AC-C012-4261-93C2-5FF147B7C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68" y="175637"/>
            <a:ext cx="1517332" cy="5143500"/>
          </a:xfrm>
          <a:prstGeom prst="rect">
            <a:avLst/>
          </a:prstGeom>
        </p:spPr>
      </p:pic>
      <p:sp>
        <p:nvSpPr>
          <p:cNvPr id="7" name="Nội dung">
            <a:extLst>
              <a:ext uri="{FF2B5EF4-FFF2-40B4-BE49-F238E27FC236}">
                <a16:creationId xmlns:a16="http://schemas.microsoft.com/office/drawing/2014/main" id="{889EBB76-3EE9-4648-952F-80B3877C927B}"/>
              </a:ext>
            </a:extLst>
          </p:cNvPr>
          <p:cNvSpPr txBox="1"/>
          <p:nvPr/>
        </p:nvSpPr>
        <p:spPr>
          <a:xfrm>
            <a:off x="6140943" y="4790415"/>
            <a:ext cx="7582666" cy="376963"/>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Theo Hạt giống tâm hồn</a:t>
            </a:r>
            <a:endPar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endParaRPr>
          </a:p>
        </p:txBody>
      </p:sp>
      <p:sp>
        <p:nvSpPr>
          <p:cNvPr id="8" name="Nội dung">
            <a:extLst>
              <a:ext uri="{FF2B5EF4-FFF2-40B4-BE49-F238E27FC236}">
                <a16:creationId xmlns:a16="http://schemas.microsoft.com/office/drawing/2014/main" id="{1B788615-F661-48D7-8E91-CC2CC0572F9F}"/>
              </a:ext>
            </a:extLst>
          </p:cNvPr>
          <p:cNvSpPr txBox="1"/>
          <p:nvPr/>
        </p:nvSpPr>
        <p:spPr>
          <a:xfrm>
            <a:off x="3309386" y="-21772"/>
            <a:ext cx="1181865" cy="458331"/>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latin typeface="Averta Std CY Bold" panose="00000800000000000000" pitchFamily="50" charset="0"/>
                <a:ea typeface="微软雅黑"/>
                <a:cs typeface="+mn-cs"/>
              </a:rPr>
              <a:t>Điều</a:t>
            </a:r>
            <a:r>
              <a:rPr kumimoji="0" lang="en-US" sz="1800" b="1" i="0" u="none" strike="noStrike" kern="1200" cap="none" spc="0" normalizeH="0" baseline="0" noProof="0" dirty="0">
                <a:ln>
                  <a:noFill/>
                </a:ln>
                <a:solidFill>
                  <a:srgbClr val="00B0F0"/>
                </a:solidFill>
                <a:effectLst/>
                <a:uLnTx/>
                <a:uFillTx/>
                <a:latin typeface="Averta Std CY Bold" panose="00000800000000000000" pitchFamily="50" charset="0"/>
                <a:ea typeface="微软雅黑"/>
                <a:cs typeface="+mn-cs"/>
              </a:rPr>
              <a:t> </a:t>
            </a:r>
            <a:r>
              <a:rPr kumimoji="0" lang="vi-VN" sz="1800" b="1" i="0" u="none" strike="noStrike" kern="1200" cap="none" spc="0" normalizeH="0" baseline="0" noProof="0" dirty="0">
                <a:ln>
                  <a:noFill/>
                </a:ln>
                <a:solidFill>
                  <a:srgbClr val="00B0F0"/>
                </a:solidFill>
                <a:effectLst/>
                <a:uLnTx/>
                <a:uFillTx/>
                <a:latin typeface="Averta Std CY Bold" panose="00000800000000000000" pitchFamily="50" charset="0"/>
                <a:ea typeface="微软雅黑"/>
                <a:cs typeface="+mn-cs"/>
              </a:rPr>
              <a:t>ư</a:t>
            </a:r>
            <a:r>
              <a:rPr kumimoji="0" lang="en-US" sz="1800" b="1" i="0" u="none" strike="noStrike" kern="1200" cap="none" spc="0" normalizeH="0" baseline="0" noProof="0" dirty="0" err="1">
                <a:ln>
                  <a:noFill/>
                </a:ln>
                <a:solidFill>
                  <a:srgbClr val="00B0F0"/>
                </a:solidFill>
                <a:effectLst/>
                <a:uLnTx/>
                <a:uFillTx/>
                <a:latin typeface="Averta Std CY Bold" panose="00000800000000000000" pitchFamily="50" charset="0"/>
                <a:ea typeface="微软雅黑"/>
                <a:cs typeface="+mn-cs"/>
              </a:rPr>
              <a:t>ớc</a:t>
            </a:r>
            <a:endParaRPr kumimoji="0" lang="en-US" sz="1800" b="1" i="0" u="none" strike="noStrike" kern="1200" cap="none" spc="0" normalizeH="0" baseline="0" noProof="0" dirty="0">
              <a:ln>
                <a:noFill/>
              </a:ln>
              <a:solidFill>
                <a:srgbClr val="00B0F0"/>
              </a:solidFill>
              <a:effectLst/>
              <a:uLnTx/>
              <a:uFillTx/>
              <a:latin typeface="Averta Std CY Bold" panose="00000800000000000000" pitchFamily="50" charset="0"/>
              <a:ea typeface="微软雅黑"/>
              <a:cs typeface="+mn-cs"/>
            </a:endParaRPr>
          </a:p>
        </p:txBody>
      </p:sp>
      <p:sp>
        <p:nvSpPr>
          <p:cNvPr id="9" name="Oval 8">
            <a:extLst>
              <a:ext uri="{FF2B5EF4-FFF2-40B4-BE49-F238E27FC236}">
                <a16:creationId xmlns:a16="http://schemas.microsoft.com/office/drawing/2014/main" id="{3FDF7EFF-3303-4AE6-BEA7-1E5C3F1BF385}"/>
              </a:ext>
            </a:extLst>
          </p:cNvPr>
          <p:cNvSpPr/>
          <p:nvPr/>
        </p:nvSpPr>
        <p:spPr>
          <a:xfrm>
            <a:off x="43544" y="71167"/>
            <a:ext cx="261257" cy="278396"/>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2400" kern="0" dirty="0">
                <a:solidFill>
                  <a:srgbClr val="FF0000"/>
                </a:solidFill>
                <a:latin typeface="Calibri"/>
              </a:rPr>
              <a:t>1</a:t>
            </a:r>
          </a:p>
        </p:txBody>
      </p:sp>
      <p:cxnSp>
        <p:nvCxnSpPr>
          <p:cNvPr id="10" name="Straight Connector 9">
            <a:extLst>
              <a:ext uri="{FF2B5EF4-FFF2-40B4-BE49-F238E27FC236}">
                <a16:creationId xmlns:a16="http://schemas.microsoft.com/office/drawing/2014/main" id="{F2C95457-D059-4AE6-B56B-FC14D94F4A72}"/>
              </a:ext>
            </a:extLst>
          </p:cNvPr>
          <p:cNvCxnSpPr>
            <a:cxnSpLocks/>
          </p:cNvCxnSpPr>
          <p:nvPr/>
        </p:nvCxnSpPr>
        <p:spPr>
          <a:xfrm flipH="1">
            <a:off x="4457235" y="1665393"/>
            <a:ext cx="68031" cy="234983"/>
          </a:xfrm>
          <a:prstGeom prst="line">
            <a:avLst/>
          </a:prstGeom>
          <a:noFill/>
          <a:ln w="38100" cap="flat" cmpd="sng" algn="ctr">
            <a:solidFill>
              <a:srgbClr val="FF0000"/>
            </a:solidFill>
            <a:prstDash val="solid"/>
            <a:miter lim="800000"/>
          </a:ln>
          <a:effectLst/>
        </p:spPr>
      </p:cxnSp>
      <p:sp>
        <p:nvSpPr>
          <p:cNvPr id="11" name="Oval 10">
            <a:extLst>
              <a:ext uri="{FF2B5EF4-FFF2-40B4-BE49-F238E27FC236}">
                <a16:creationId xmlns:a16="http://schemas.microsoft.com/office/drawing/2014/main" id="{6026A12E-438E-40E3-86AF-C5874A41A455}"/>
              </a:ext>
            </a:extLst>
          </p:cNvPr>
          <p:cNvSpPr/>
          <p:nvPr/>
        </p:nvSpPr>
        <p:spPr>
          <a:xfrm>
            <a:off x="-10724" y="1782884"/>
            <a:ext cx="305752" cy="325810"/>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2400" kern="0" dirty="0">
                <a:solidFill>
                  <a:srgbClr val="FF0000"/>
                </a:solidFill>
                <a:latin typeface="Calibri"/>
              </a:rPr>
              <a:t>2</a:t>
            </a:r>
          </a:p>
        </p:txBody>
      </p:sp>
      <p:cxnSp>
        <p:nvCxnSpPr>
          <p:cNvPr id="12" name="Straight Connector 11">
            <a:extLst>
              <a:ext uri="{FF2B5EF4-FFF2-40B4-BE49-F238E27FC236}">
                <a16:creationId xmlns:a16="http://schemas.microsoft.com/office/drawing/2014/main" id="{6D496B0F-B21E-469B-AF36-4D557DEDFCE2}"/>
              </a:ext>
            </a:extLst>
          </p:cNvPr>
          <p:cNvCxnSpPr>
            <a:cxnSpLocks/>
          </p:cNvCxnSpPr>
          <p:nvPr/>
        </p:nvCxnSpPr>
        <p:spPr>
          <a:xfrm flipH="1">
            <a:off x="5109021" y="3588540"/>
            <a:ext cx="68031" cy="234983"/>
          </a:xfrm>
          <a:prstGeom prst="line">
            <a:avLst/>
          </a:prstGeom>
          <a:noFill/>
          <a:ln w="3810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8AB2C3E9-B6F4-4189-9E0E-6B7694FE9570}"/>
              </a:ext>
            </a:extLst>
          </p:cNvPr>
          <p:cNvCxnSpPr>
            <a:cxnSpLocks/>
          </p:cNvCxnSpPr>
          <p:nvPr/>
        </p:nvCxnSpPr>
        <p:spPr>
          <a:xfrm flipH="1">
            <a:off x="722079" y="4814463"/>
            <a:ext cx="68031" cy="234983"/>
          </a:xfrm>
          <a:prstGeom prst="line">
            <a:avLst/>
          </a:prstGeom>
          <a:noFill/>
          <a:ln w="38100" cap="flat" cmpd="sng" algn="ctr">
            <a:solidFill>
              <a:srgbClr val="FF0000"/>
            </a:solidFill>
            <a:prstDash val="solid"/>
            <a:miter lim="800000"/>
          </a:ln>
          <a:effectLst/>
        </p:spPr>
      </p:cxnSp>
      <p:sp>
        <p:nvSpPr>
          <p:cNvPr id="14" name="Oval 13">
            <a:extLst>
              <a:ext uri="{FF2B5EF4-FFF2-40B4-BE49-F238E27FC236}">
                <a16:creationId xmlns:a16="http://schemas.microsoft.com/office/drawing/2014/main" id="{D9DD7A75-82C4-4A2A-9DF6-0F6C3DF9710B}"/>
              </a:ext>
            </a:extLst>
          </p:cNvPr>
          <p:cNvSpPr/>
          <p:nvPr/>
        </p:nvSpPr>
        <p:spPr>
          <a:xfrm>
            <a:off x="-44321" y="3823523"/>
            <a:ext cx="305752" cy="325810"/>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2400" kern="0" dirty="0">
                <a:solidFill>
                  <a:srgbClr val="FF0000"/>
                </a:solidFill>
                <a:latin typeface="Calibri"/>
              </a:rPr>
              <a:t>3</a:t>
            </a:r>
          </a:p>
        </p:txBody>
      </p:sp>
    </p:spTree>
    <p:extLst>
      <p:ext uri="{BB962C8B-B14F-4D97-AF65-F5344CB8AC3E}">
        <p14:creationId xmlns:p14="http://schemas.microsoft.com/office/powerpoint/2010/main" val="20989743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ample">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包图主题2">
  <a:themeElements>
    <a:clrScheme name="自定义 21">
      <a:dk1>
        <a:sysClr val="windowText" lastClr="000000"/>
      </a:dk1>
      <a:lt1>
        <a:sysClr val="window" lastClr="FFFFFF"/>
      </a:lt1>
      <a:dk2>
        <a:srgbClr val="44546A"/>
      </a:dk2>
      <a:lt2>
        <a:srgbClr val="E7E6E6"/>
      </a:lt2>
      <a:accent1>
        <a:srgbClr val="FFB203"/>
      </a:accent1>
      <a:accent2>
        <a:srgbClr val="2DA0DF"/>
      </a:accent2>
      <a:accent3>
        <a:srgbClr val="F06162"/>
      </a:accent3>
      <a:accent4>
        <a:srgbClr val="9AB253"/>
      </a:accent4>
      <a:accent5>
        <a:srgbClr val="FFB203"/>
      </a:accent5>
      <a:accent6>
        <a:srgbClr val="F06162"/>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5131</TotalTime>
  <Words>949</Words>
  <Application>Microsoft Office PowerPoint</Application>
  <PresentationFormat>On-screen Show (16:9)</PresentationFormat>
  <Paragraphs>113</Paragraphs>
  <Slides>30</Slides>
  <Notes>17</Notes>
  <HiddenSlides>0</HiddenSlides>
  <MMClips>1</MMClips>
  <ScaleCrop>false</ScaleCrop>
  <HeadingPairs>
    <vt:vector size="6" baseType="variant">
      <vt:variant>
        <vt:lpstr>Fonts Used</vt:lpstr>
      </vt:variant>
      <vt:variant>
        <vt:i4>21</vt:i4>
      </vt:variant>
      <vt:variant>
        <vt:lpstr>Theme</vt:lpstr>
      </vt:variant>
      <vt:variant>
        <vt:i4>18</vt:i4>
      </vt:variant>
      <vt:variant>
        <vt:lpstr>Slide Titles</vt:lpstr>
      </vt:variant>
      <vt:variant>
        <vt:i4>30</vt:i4>
      </vt:variant>
    </vt:vector>
  </HeadingPairs>
  <TitlesOfParts>
    <vt:vector size="69" baseType="lpstr">
      <vt:lpstr>等线</vt:lpstr>
      <vt:lpstr>等线 Light</vt:lpstr>
      <vt:lpstr>微软雅黑</vt:lpstr>
      <vt:lpstr>Arial</vt:lpstr>
      <vt:lpstr>Arial </vt:lpstr>
      <vt:lpstr>Arial Rounded MT Bold</vt:lpstr>
      <vt:lpstr>Averta Std CY</vt:lpstr>
      <vt:lpstr>Averta Std CY Bold</vt:lpstr>
      <vt:lpstr>Calibri</vt:lpstr>
      <vt:lpstr>Calibri Light</vt:lpstr>
      <vt:lpstr>Quicksand Medium</vt:lpstr>
      <vt:lpstr>Times New Roman</vt:lpstr>
      <vt:lpstr>UTM AbeatbyKai</vt:lpstr>
      <vt:lpstr>UTM Showcard</vt:lpstr>
      <vt:lpstr>Verdana</vt:lpstr>
      <vt:lpstr>VNI-Avo</vt:lpstr>
      <vt:lpstr>Wingdings</vt:lpstr>
      <vt:lpstr>华康少女文字W5</vt:lpstr>
      <vt:lpstr>华康海报体W12</vt:lpstr>
      <vt:lpstr>字魂27号-布丁体</vt:lpstr>
      <vt:lpstr>汉仪跳跳体简</vt:lpstr>
      <vt:lpstr>Hoạt động</vt:lpstr>
      <vt:lpstr>Khởi động</vt:lpstr>
      <vt:lpstr>Khám phá và Luyện tập</vt:lpstr>
      <vt:lpstr>7_Office 主题​​</vt:lpstr>
      <vt:lpstr>9_www.33ppt.com</vt:lpstr>
      <vt:lpstr>PPT定制1801380800</vt:lpstr>
      <vt:lpstr>4_Office 主题​​</vt:lpstr>
      <vt:lpstr>2_Office 主题</vt:lpstr>
      <vt:lpstr>1_Khởi động</vt:lpstr>
      <vt:lpstr>2_Khởi động</vt:lpstr>
      <vt:lpstr>sample</vt:lpstr>
      <vt:lpstr>Office 主题</vt:lpstr>
      <vt:lpstr>包图主题2</vt:lpstr>
      <vt:lpstr>3_Office 主题</vt:lpstr>
      <vt:lpstr>4_Office 主题</vt:lpstr>
      <vt:lpstr>Office Theme</vt:lpstr>
      <vt:lpstr>1_包图主题2</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Đào Hà</cp:lastModifiedBy>
  <cp:revision>717</cp:revision>
  <dcterms:created xsi:type="dcterms:W3CDTF">2021-03-08T07:39:19Z</dcterms:created>
  <dcterms:modified xsi:type="dcterms:W3CDTF">2021-11-13T03:47:16Z</dcterms:modified>
  <cp:contentStatus/>
</cp:coreProperties>
</file>